
<file path=[Content_Types].xml><?xml version="1.0" encoding="utf-8"?>
<Types xmlns="http://schemas.openxmlformats.org/package/2006/content-types">
  <Default Extension="jpeg" ContentType="image/jpeg"/>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3" r:id="rId1"/>
  </p:sldMasterIdLst>
  <p:notesMasterIdLst>
    <p:notesMasterId r:id="rId8"/>
  </p:notesMasterIdLst>
  <p:handoutMasterIdLst>
    <p:handoutMasterId r:id="rId9"/>
  </p:handoutMasterIdLst>
  <p:sldIdLst>
    <p:sldId id="261" r:id="rId2"/>
    <p:sldId id="481" r:id="rId3"/>
    <p:sldId id="458" r:id="rId4"/>
    <p:sldId id="626" r:id="rId5"/>
    <p:sldId id="447" r:id="rId6"/>
    <p:sldId id="610" r:id="rId7"/>
  </p:sldIdLst>
  <p:sldSz cx="9144000" cy="6858000" type="screen4x3"/>
  <p:notesSz cx="6858000" cy="1005205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5D5FF"/>
    <a:srgbClr val="CCECFF"/>
    <a:srgbClr val="D5EFFF"/>
    <a:srgbClr val="99FF99"/>
    <a:srgbClr val="EFF9FF"/>
    <a:srgbClr val="384A94"/>
    <a:srgbClr val="55C37A"/>
    <a:srgbClr val="FFFFCC"/>
    <a:srgbClr val="9ED090"/>
    <a:srgbClr val="7AD09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883" autoAdjust="0"/>
    <p:restoredTop sz="80372" autoAdjust="0"/>
  </p:normalViewPr>
  <p:slideViewPr>
    <p:cSldViewPr>
      <p:cViewPr varScale="1">
        <p:scale>
          <a:sx n="38" d="100"/>
          <a:sy n="38" d="100"/>
        </p:scale>
        <p:origin x="1541" y="48"/>
      </p:cViewPr>
      <p:guideLst>
        <p:guide orient="horz" pos="2160"/>
        <p:guide pos="2880"/>
      </p:guideLst>
    </p:cSldViewPr>
  </p:slideViewPr>
  <p:notesTextViewPr>
    <p:cViewPr>
      <p:scale>
        <a:sx n="100" d="100"/>
        <a:sy n="100" d="100"/>
      </p:scale>
      <p:origin x="0" y="0"/>
    </p:cViewPr>
  </p:notesTextViewPr>
  <p:sorterViewPr>
    <p:cViewPr varScale="1">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0658" name="Rectangle 2"/>
          <p:cNvSpPr>
            <a:spLocks noGrp="1" noChangeArrowheads="1"/>
          </p:cNvSpPr>
          <p:nvPr>
            <p:ph type="hdr" sz="quarter"/>
          </p:nvPr>
        </p:nvSpPr>
        <p:spPr bwMode="auto">
          <a:xfrm>
            <a:off x="0" y="0"/>
            <a:ext cx="2971800" cy="50309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70659" name="Rectangle 3"/>
          <p:cNvSpPr>
            <a:spLocks noGrp="1" noChangeArrowheads="1"/>
          </p:cNvSpPr>
          <p:nvPr>
            <p:ph type="dt" sz="quarter" idx="1"/>
          </p:nvPr>
        </p:nvSpPr>
        <p:spPr bwMode="auto">
          <a:xfrm>
            <a:off x="3884613" y="0"/>
            <a:ext cx="2971800" cy="50309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70660" name="Rectangle 4"/>
          <p:cNvSpPr>
            <a:spLocks noGrp="1" noChangeArrowheads="1"/>
          </p:cNvSpPr>
          <p:nvPr>
            <p:ph type="ftr" sz="quarter" idx="2"/>
          </p:nvPr>
        </p:nvSpPr>
        <p:spPr bwMode="auto">
          <a:xfrm>
            <a:off x="0" y="9547317"/>
            <a:ext cx="2971800" cy="50309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70661" name="Rectangle 5"/>
          <p:cNvSpPr>
            <a:spLocks noGrp="1" noChangeArrowheads="1"/>
          </p:cNvSpPr>
          <p:nvPr>
            <p:ph type="sldNum" sz="quarter" idx="3"/>
          </p:nvPr>
        </p:nvSpPr>
        <p:spPr bwMode="auto">
          <a:xfrm>
            <a:off x="3884613" y="9547317"/>
            <a:ext cx="2971800" cy="50309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E39577D1-B2A1-402A-B7B5-CE6EAB3E0D87}" type="slidenum">
              <a:rPr lang="en-US"/>
              <a:pPr/>
              <a:t>‹#›</a:t>
            </a:fld>
            <a:endParaRPr lang="en-US"/>
          </a:p>
        </p:txBody>
      </p:sp>
    </p:spTree>
    <p:extLst>
      <p:ext uri="{BB962C8B-B14F-4D97-AF65-F5344CB8AC3E}">
        <p14:creationId xmlns:p14="http://schemas.microsoft.com/office/powerpoint/2010/main" val="4014493789"/>
      </p:ext>
    </p:extLst>
  </p:cSld>
  <p:clrMap bg1="lt1" tx1="dk1" bg2="lt2" tx2="dk2" accent1="accent1" accent2="accent2" accent3="accent3" accent4="accent4" accent5="accent5" accent6="accent6" hlink="hlink" folHlink="folHlink"/>
</p:handoutMaster>
</file>

<file path=ppt/media/image1.png>
</file>

<file path=ppt/media/image2.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2971800" cy="50309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3075" name="Rectangle 3"/>
          <p:cNvSpPr>
            <a:spLocks noGrp="1" noChangeArrowheads="1"/>
          </p:cNvSpPr>
          <p:nvPr>
            <p:ph type="dt" idx="1"/>
          </p:nvPr>
        </p:nvSpPr>
        <p:spPr bwMode="auto">
          <a:xfrm>
            <a:off x="3884613" y="0"/>
            <a:ext cx="2971800" cy="50309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3076" name="Rectangle 4"/>
          <p:cNvSpPr>
            <a:spLocks noGrp="1" noRot="1" noChangeAspect="1" noChangeArrowheads="1" noTextEdit="1"/>
          </p:cNvSpPr>
          <p:nvPr>
            <p:ph type="sldImg" idx="2"/>
          </p:nvPr>
        </p:nvSpPr>
        <p:spPr bwMode="auto">
          <a:xfrm>
            <a:off x="915988" y="754063"/>
            <a:ext cx="5026025" cy="3768725"/>
          </a:xfrm>
          <a:prstGeom prst="rect">
            <a:avLst/>
          </a:prstGeom>
          <a:noFill/>
          <a:ln w="9525">
            <a:solidFill>
              <a:srgbClr val="000000"/>
            </a:solidFill>
            <a:miter lim="800000"/>
            <a:headEnd/>
            <a:tailEnd/>
          </a:ln>
          <a:effectLst/>
        </p:spPr>
      </p:sp>
      <p:sp>
        <p:nvSpPr>
          <p:cNvPr id="3077" name="Rectangle 5"/>
          <p:cNvSpPr>
            <a:spLocks noGrp="1" noChangeArrowheads="1"/>
          </p:cNvSpPr>
          <p:nvPr>
            <p:ph type="body" sz="quarter" idx="3"/>
          </p:nvPr>
        </p:nvSpPr>
        <p:spPr bwMode="auto">
          <a:xfrm>
            <a:off x="685800" y="4775297"/>
            <a:ext cx="5486400" cy="4522931"/>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3078" name="Rectangle 6"/>
          <p:cNvSpPr>
            <a:spLocks noGrp="1" noChangeArrowheads="1"/>
          </p:cNvSpPr>
          <p:nvPr>
            <p:ph type="ftr" sz="quarter" idx="4"/>
          </p:nvPr>
        </p:nvSpPr>
        <p:spPr bwMode="auto">
          <a:xfrm>
            <a:off x="0" y="9547317"/>
            <a:ext cx="2971800" cy="50309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3079" name="Rectangle 7"/>
          <p:cNvSpPr>
            <a:spLocks noGrp="1" noChangeArrowheads="1"/>
          </p:cNvSpPr>
          <p:nvPr>
            <p:ph type="sldNum" sz="quarter" idx="5"/>
          </p:nvPr>
        </p:nvSpPr>
        <p:spPr bwMode="auto">
          <a:xfrm>
            <a:off x="3884613" y="9547317"/>
            <a:ext cx="2971800" cy="50309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88C648E7-3A21-4E05-9F45-05274052E9C8}" type="slidenum">
              <a:rPr lang="en-US"/>
              <a:pPr/>
              <a:t>‹#›</a:t>
            </a:fld>
            <a:endParaRPr lang="en-US"/>
          </a:p>
        </p:txBody>
      </p:sp>
    </p:spTree>
    <p:extLst>
      <p:ext uri="{BB962C8B-B14F-4D97-AF65-F5344CB8AC3E}">
        <p14:creationId xmlns:p14="http://schemas.microsoft.com/office/powerpoint/2010/main" val="3406793048"/>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Arial" charset="0"/>
        <a:ea typeface="+mn-ea"/>
        <a:cs typeface="Arial" charset="0"/>
      </a:defRPr>
    </a:lvl1pPr>
    <a:lvl2pPr marL="457200" algn="l" rtl="0" fontAlgn="base">
      <a:spcBef>
        <a:spcPct val="30000"/>
      </a:spcBef>
      <a:spcAft>
        <a:spcPct val="0"/>
      </a:spcAft>
      <a:defRPr sz="1200" kern="1200">
        <a:solidFill>
          <a:schemeClr val="tx1"/>
        </a:solidFill>
        <a:latin typeface="Arial" charset="0"/>
        <a:ea typeface="+mn-ea"/>
        <a:cs typeface="Arial" charset="0"/>
      </a:defRPr>
    </a:lvl2pPr>
    <a:lvl3pPr marL="914400" algn="l" rtl="0" fontAlgn="base">
      <a:spcBef>
        <a:spcPct val="30000"/>
      </a:spcBef>
      <a:spcAft>
        <a:spcPct val="0"/>
      </a:spcAft>
      <a:defRPr sz="1200" kern="1200">
        <a:solidFill>
          <a:schemeClr val="tx1"/>
        </a:solidFill>
        <a:latin typeface="Arial" charset="0"/>
        <a:ea typeface="+mn-ea"/>
        <a:cs typeface="Arial" charset="0"/>
      </a:defRPr>
    </a:lvl3pPr>
    <a:lvl4pPr marL="1371600" algn="l" rtl="0" fontAlgn="base">
      <a:spcBef>
        <a:spcPct val="30000"/>
      </a:spcBef>
      <a:spcAft>
        <a:spcPct val="0"/>
      </a:spcAft>
      <a:defRPr sz="1200" kern="1200">
        <a:solidFill>
          <a:schemeClr val="tx1"/>
        </a:solidFill>
        <a:latin typeface="Arial" charset="0"/>
        <a:ea typeface="+mn-ea"/>
        <a:cs typeface="Arial" charset="0"/>
      </a:defRPr>
    </a:lvl4pPr>
    <a:lvl5pPr marL="1828800" algn="l" rtl="0" fontAlgn="base">
      <a:spcBef>
        <a:spcPct val="30000"/>
      </a:spcBef>
      <a:spcAft>
        <a:spcPct val="0"/>
      </a:spcAft>
      <a:defRPr sz="1200" kern="1200">
        <a:solidFill>
          <a:schemeClr val="tx1"/>
        </a:solidFill>
        <a:latin typeface="Arial" charset="0"/>
        <a:ea typeface="+mn-ea"/>
        <a:cs typeface="Arial"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D9884BA-55AD-4B17-980B-1B5D061C55E0}" type="slidenum">
              <a:rPr lang="en-US"/>
              <a:pPr/>
              <a:t>1</a:t>
            </a:fld>
            <a:endParaRPr lang="en-US"/>
          </a:p>
        </p:txBody>
      </p:sp>
      <p:sp>
        <p:nvSpPr>
          <p:cNvPr id="14338" name="Rectangle 2"/>
          <p:cNvSpPr>
            <a:spLocks noGrp="1" noRot="1" noChangeAspect="1" noChangeArrowheads="1" noTextEdit="1"/>
          </p:cNvSpPr>
          <p:nvPr>
            <p:ph type="sldImg"/>
          </p:nvPr>
        </p:nvSpPr>
        <p:spPr>
          <a:xfrm>
            <a:off x="915988" y="754063"/>
            <a:ext cx="5026025" cy="3768725"/>
          </a:xfrm>
          <a:ln/>
        </p:spPr>
      </p:sp>
      <p:sp>
        <p:nvSpPr>
          <p:cNvPr id="14339" name="Rectangle 3"/>
          <p:cNvSpPr>
            <a:spLocks noGrp="1" noChangeArrowheads="1"/>
          </p:cNvSpPr>
          <p:nvPr>
            <p:ph type="body" idx="1"/>
          </p:nvPr>
        </p:nvSpPr>
        <p:spPr/>
        <p:txBody>
          <a:bodyPr/>
          <a:lstStyle/>
          <a:p>
            <a:endParaRPr lang="en-GB" dirty="0"/>
          </a:p>
        </p:txBody>
      </p:sp>
    </p:spTree>
    <p:extLst>
      <p:ext uri="{BB962C8B-B14F-4D97-AF65-F5344CB8AC3E}">
        <p14:creationId xmlns:p14="http://schemas.microsoft.com/office/powerpoint/2010/main" val="260664650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These are the key pedagogical principles which underpin the teaching.  In the slides which follow, where the teaching is using these principles, they</a:t>
            </a:r>
            <a:r>
              <a:rPr lang="en-GB" baseline="0" dirty="0"/>
              <a:t> are shown</a:t>
            </a:r>
            <a:r>
              <a:rPr lang="en-GB" dirty="0"/>
              <a:t> in cream text boxes.</a:t>
            </a:r>
          </a:p>
          <a:p>
            <a:r>
              <a:rPr lang="en-GB" dirty="0"/>
              <a:t>If you are not familiar with the principles</a:t>
            </a:r>
            <a:r>
              <a:rPr lang="en-GB" baseline="0" dirty="0"/>
              <a:t> you might like to listen to the PPT with audio which explains them.</a:t>
            </a:r>
            <a:endParaRPr lang="en-GB" dirty="0"/>
          </a:p>
        </p:txBody>
      </p:sp>
      <p:sp>
        <p:nvSpPr>
          <p:cNvPr id="4" name="Slide Number Placeholder 3"/>
          <p:cNvSpPr>
            <a:spLocks noGrp="1"/>
          </p:cNvSpPr>
          <p:nvPr>
            <p:ph type="sldNum" sz="quarter" idx="10"/>
          </p:nvPr>
        </p:nvSpPr>
        <p:spPr/>
        <p:txBody>
          <a:bodyPr/>
          <a:lstStyle/>
          <a:p>
            <a:fld id="{88C648E7-3A21-4E05-9F45-05274052E9C8}" type="slidenum">
              <a:rPr lang="en-US" smtClean="0"/>
              <a:pPr/>
              <a:t>2</a:t>
            </a:fld>
            <a:endParaRPr lang="en-US"/>
          </a:p>
        </p:txBody>
      </p:sp>
    </p:spTree>
    <p:extLst>
      <p:ext uri="{BB962C8B-B14F-4D97-AF65-F5344CB8AC3E}">
        <p14:creationId xmlns:p14="http://schemas.microsoft.com/office/powerpoint/2010/main" val="350598102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i="1" dirty="0"/>
              <a:t>In Focus </a:t>
            </a:r>
            <a:r>
              <a:rPr lang="en-GB" dirty="0"/>
              <a:t>by Libby Walden is an information/explanation text that contains a range of topics from the natural and built environment e.g. ‘Animals’, ‘Transport’, ‘Ocean’ and ‘Buildings’, illustrated with close-ups, cross-sections and cutaways.</a:t>
            </a:r>
          </a:p>
          <a:p>
            <a:pPr marL="0" marR="0" lvl="0" indent="0" algn="l" defTabSz="914400" rtl="0" eaLnBrk="1" fontAlgn="auto" latinLnBrk="0" hangingPunct="1">
              <a:lnSpc>
                <a:spcPct val="100000"/>
              </a:lnSpc>
              <a:spcBef>
                <a:spcPts val="0"/>
              </a:spcBef>
              <a:spcAft>
                <a:spcPts val="0"/>
              </a:spcAft>
              <a:buClrTx/>
              <a:buSzTx/>
              <a:buFontTx/>
              <a:buNone/>
              <a:tabLst/>
              <a:defRPr/>
            </a:pPr>
            <a:r>
              <a:rPr lang="en-GB" dirty="0"/>
              <a:t>You can use this slide to introduce the context for a focus on noun phrases that provide precise descriptive detail, here, helping us to distinguish one creature from another.</a:t>
            </a:r>
          </a:p>
          <a:p>
            <a:pPr marL="0" marR="0" lvl="0" indent="0" algn="l" defTabSz="914400" rtl="0" eaLnBrk="1" fontAlgn="auto" latinLnBrk="0" hangingPunct="1">
              <a:lnSpc>
                <a:spcPct val="100000"/>
              </a:lnSpc>
              <a:spcBef>
                <a:spcPts val="0"/>
              </a:spcBef>
              <a:spcAft>
                <a:spcPts val="0"/>
              </a:spcAft>
              <a:buClrTx/>
              <a:buSzTx/>
              <a:buFontTx/>
              <a:buNone/>
              <a:tabLst/>
              <a:defRPr/>
            </a:pPr>
            <a:r>
              <a:rPr lang="en-GB" dirty="0"/>
              <a:t>In initial discussion, you can emphasise the importance of the noun phrase element of sentences in information/explanation texts, and their function to label and define objects with economy and precision, e.g. ‘the largest predatory </a:t>
            </a:r>
            <a:r>
              <a:rPr lang="en-GB" b="1" dirty="0"/>
              <a:t>fish</a:t>
            </a:r>
            <a:r>
              <a:rPr lang="en-GB" dirty="0"/>
              <a:t> in the ocean’; ‘eight minor </a:t>
            </a:r>
            <a:r>
              <a:rPr lang="en-GB" b="1" dirty="0"/>
              <a:t>brains</a:t>
            </a:r>
            <a:r>
              <a:rPr lang="en-GB" dirty="0"/>
              <a:t> located at the base of each arm’.</a:t>
            </a:r>
          </a:p>
          <a:p>
            <a:pPr marL="0" marR="0" lvl="0" indent="0" algn="l" defTabSz="914400" rtl="0" eaLnBrk="1" fontAlgn="auto" latinLnBrk="0" hangingPunct="1">
              <a:lnSpc>
                <a:spcPct val="100000"/>
              </a:lnSpc>
              <a:spcBef>
                <a:spcPts val="0"/>
              </a:spcBef>
              <a:spcAft>
                <a:spcPts val="0"/>
              </a:spcAft>
              <a:buClrTx/>
              <a:buSzTx/>
              <a:buFontTx/>
              <a:buNone/>
              <a:tabLst/>
              <a:defRPr/>
            </a:pPr>
            <a:r>
              <a:rPr lang="en-GB" dirty="0"/>
              <a:t>The slides that follow use examples of expanded noun phrases, and their place within a sentence, as illustration of the different ways in which noun phrases can be pre- and post-modified. Examples are used rather than detailed explanations, and the suggestion is for students to develop an ear for how noun phrases sound and to be able to imitate different patterns. </a:t>
            </a:r>
          </a:p>
          <a:p>
            <a:endParaRPr lang="en-GB" dirty="0"/>
          </a:p>
        </p:txBody>
      </p:sp>
      <p:sp>
        <p:nvSpPr>
          <p:cNvPr id="4" name="Slide Number Placeholder 3"/>
          <p:cNvSpPr>
            <a:spLocks noGrp="1"/>
          </p:cNvSpPr>
          <p:nvPr>
            <p:ph type="sldNum" sz="quarter" idx="10"/>
          </p:nvPr>
        </p:nvSpPr>
        <p:spPr/>
        <p:txBody>
          <a:bodyPr/>
          <a:lstStyle/>
          <a:p>
            <a:fld id="{9CDB61E7-AB66-40CC-97DD-EFF984CDB7AB}" type="slidenum">
              <a:rPr lang="en-GB" smtClean="0"/>
              <a:pPr/>
              <a:t>3</a:t>
            </a:fld>
            <a:endParaRPr lang="en-GB"/>
          </a:p>
        </p:txBody>
      </p:sp>
    </p:spTree>
    <p:extLst>
      <p:ext uri="{BB962C8B-B14F-4D97-AF65-F5344CB8AC3E}">
        <p14:creationId xmlns:p14="http://schemas.microsoft.com/office/powerpoint/2010/main" val="389419641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GB" baseline="0" dirty="0">
                <a:latin typeface="Calibri" pitchFamily="34" charset="0"/>
                <a:cs typeface="Calibri" pitchFamily="34" charset="0"/>
              </a:rPr>
              <a:t>You can use the examples, (from the Ocean section of </a:t>
            </a:r>
            <a:r>
              <a:rPr lang="en-GB" i="1" baseline="0" dirty="0">
                <a:latin typeface="Calibri" pitchFamily="34" charset="0"/>
                <a:cs typeface="Calibri" pitchFamily="34" charset="0"/>
              </a:rPr>
              <a:t>In Focus</a:t>
            </a:r>
            <a:r>
              <a:rPr lang="en-GB" baseline="0" dirty="0">
                <a:latin typeface="Calibri" pitchFamily="34" charset="0"/>
                <a:cs typeface="Calibri" pitchFamily="34" charset="0"/>
              </a:rPr>
              <a:t>), to show how noun phrases in information texts often carry most of the descriptive detail in a sentence and are placed in both subject and object positions (or ‘slots’) in a sentence. </a:t>
            </a:r>
          </a:p>
          <a:p>
            <a:pPr marL="0" marR="0" indent="0" algn="l" defTabSz="914400" rtl="0" eaLnBrk="1" fontAlgn="auto" latinLnBrk="0" hangingPunct="1">
              <a:lnSpc>
                <a:spcPct val="100000"/>
              </a:lnSpc>
              <a:spcBef>
                <a:spcPts val="0"/>
              </a:spcBef>
              <a:spcAft>
                <a:spcPts val="0"/>
              </a:spcAft>
              <a:buClrTx/>
              <a:buSzTx/>
              <a:buFontTx/>
              <a:buNone/>
              <a:tabLst/>
              <a:defRPr/>
            </a:pPr>
            <a:r>
              <a:rPr lang="en-GB" baseline="0" dirty="0">
                <a:latin typeface="Calibri" pitchFamily="34" charset="0"/>
                <a:cs typeface="Calibri" pitchFamily="34" charset="0"/>
              </a:rPr>
              <a:t>You could encourage students to generate their own sentences based on these examples, as practice in forming noun phrase units of different lengths, placing them in both subject and object positions (or ‘slots’) in a sentence. Some examples (head noun of the phrase in bold):</a:t>
            </a:r>
          </a:p>
          <a:p>
            <a:pPr marL="0" marR="0" indent="0" algn="l" defTabSz="914400" rtl="0" eaLnBrk="1" fontAlgn="auto" latinLnBrk="0" hangingPunct="1">
              <a:lnSpc>
                <a:spcPct val="100000"/>
              </a:lnSpc>
              <a:spcBef>
                <a:spcPts val="0"/>
              </a:spcBef>
              <a:spcAft>
                <a:spcPts val="0"/>
              </a:spcAft>
              <a:buClrTx/>
              <a:buSzTx/>
              <a:buFontTx/>
              <a:buNone/>
              <a:tabLst/>
              <a:defRPr/>
            </a:pPr>
            <a:r>
              <a:rPr lang="en-GB" i="1" baseline="0" dirty="0">
                <a:latin typeface="Calibri" pitchFamily="34" charset="0"/>
                <a:cs typeface="Calibri" pitchFamily="34" charset="0"/>
              </a:rPr>
              <a:t>Sharks are </a:t>
            </a:r>
            <a:r>
              <a:rPr lang="en-GB" i="1" u="sng" baseline="0" dirty="0">
                <a:latin typeface="Calibri" pitchFamily="34" charset="0"/>
                <a:cs typeface="Calibri" pitchFamily="34" charset="0"/>
              </a:rPr>
              <a:t>streamlined, speedy </a:t>
            </a:r>
            <a:r>
              <a:rPr lang="en-GB" b="1" i="1" u="sng" baseline="0" dirty="0">
                <a:latin typeface="Calibri" pitchFamily="34" charset="0"/>
                <a:cs typeface="Calibri" pitchFamily="34" charset="0"/>
              </a:rPr>
              <a:t>swimmers</a:t>
            </a:r>
            <a:r>
              <a:rPr lang="en-GB" i="1" baseline="0" dirty="0">
                <a:latin typeface="Calibri" pitchFamily="34" charset="0"/>
                <a:cs typeface="Calibri" pitchFamily="34" charset="0"/>
              </a:rPr>
              <a:t>. </a:t>
            </a:r>
          </a:p>
          <a:p>
            <a:pPr marL="0" marR="0" indent="0" algn="l" defTabSz="914400" rtl="0" eaLnBrk="1" fontAlgn="auto" latinLnBrk="0" hangingPunct="1">
              <a:lnSpc>
                <a:spcPct val="100000"/>
              </a:lnSpc>
              <a:spcBef>
                <a:spcPts val="0"/>
              </a:spcBef>
              <a:spcAft>
                <a:spcPts val="0"/>
              </a:spcAft>
              <a:buClrTx/>
              <a:buSzTx/>
              <a:buFontTx/>
              <a:buNone/>
              <a:tabLst/>
              <a:defRPr/>
            </a:pPr>
            <a:r>
              <a:rPr lang="en-GB" i="1" u="sng" baseline="0" dirty="0">
                <a:latin typeface="Calibri" pitchFamily="34" charset="0"/>
                <a:cs typeface="Calibri" pitchFamily="34" charset="0"/>
              </a:rPr>
              <a:t>The most powerful </a:t>
            </a:r>
            <a:r>
              <a:rPr lang="en-GB" b="1" i="1" u="sng" baseline="0" dirty="0">
                <a:latin typeface="Calibri" pitchFamily="34" charset="0"/>
                <a:cs typeface="Calibri" pitchFamily="34" charset="0"/>
              </a:rPr>
              <a:t>jaws</a:t>
            </a:r>
            <a:r>
              <a:rPr lang="en-GB" i="1" u="sng" baseline="0" dirty="0">
                <a:latin typeface="Calibri" pitchFamily="34" charset="0"/>
                <a:cs typeface="Calibri" pitchFamily="34" charset="0"/>
              </a:rPr>
              <a:t> on the planet </a:t>
            </a:r>
            <a:r>
              <a:rPr lang="en-GB" i="1" baseline="0" dirty="0">
                <a:latin typeface="Calibri" pitchFamily="34" charset="0"/>
                <a:cs typeface="Calibri" pitchFamily="34" charset="0"/>
              </a:rPr>
              <a:t>make the shark </a:t>
            </a:r>
            <a:r>
              <a:rPr lang="en-GB" i="1" u="sng" baseline="0" dirty="0">
                <a:latin typeface="Calibri" pitchFamily="34" charset="0"/>
                <a:cs typeface="Calibri" pitchFamily="34" charset="0"/>
              </a:rPr>
              <a:t>a dangerous</a:t>
            </a:r>
            <a:r>
              <a:rPr lang="en-GB" b="1" i="1" u="sng" baseline="0" dirty="0">
                <a:latin typeface="Calibri" pitchFamily="34" charset="0"/>
                <a:cs typeface="Calibri" pitchFamily="34" charset="0"/>
              </a:rPr>
              <a:t> predator</a:t>
            </a:r>
            <a:r>
              <a:rPr lang="en-GB" i="1" baseline="0" dirty="0">
                <a:latin typeface="Calibri" pitchFamily="34" charset="0"/>
                <a:cs typeface="Calibri" pitchFamily="34" charset="0"/>
              </a:rPr>
              <a:t>.</a:t>
            </a:r>
          </a:p>
          <a:p>
            <a:pPr marL="0" marR="0" indent="0" algn="l" defTabSz="914400" rtl="0" eaLnBrk="1" fontAlgn="auto" latinLnBrk="0" hangingPunct="1">
              <a:lnSpc>
                <a:spcPct val="100000"/>
              </a:lnSpc>
              <a:spcBef>
                <a:spcPts val="0"/>
              </a:spcBef>
              <a:spcAft>
                <a:spcPts val="0"/>
              </a:spcAft>
              <a:buClrTx/>
              <a:buSzTx/>
              <a:buFontTx/>
              <a:buNone/>
              <a:tabLst/>
              <a:defRPr/>
            </a:pPr>
            <a:r>
              <a:rPr lang="en-GB" i="1" u="none" baseline="0" dirty="0">
                <a:latin typeface="Calibri" pitchFamily="34" charset="0"/>
                <a:cs typeface="Calibri" pitchFamily="34" charset="0"/>
              </a:rPr>
              <a:t>The seahorse is protected by </a:t>
            </a:r>
            <a:r>
              <a:rPr lang="en-GB" i="1" u="sng" baseline="0" dirty="0">
                <a:latin typeface="Calibri" pitchFamily="34" charset="0"/>
                <a:cs typeface="Calibri" pitchFamily="34" charset="0"/>
              </a:rPr>
              <a:t>hard, bony </a:t>
            </a:r>
            <a:r>
              <a:rPr lang="en-GB" b="1" i="1" u="sng" baseline="0" dirty="0">
                <a:latin typeface="Calibri" pitchFamily="34" charset="0"/>
                <a:cs typeface="Calibri" pitchFamily="34" charset="0"/>
              </a:rPr>
              <a:t>plates</a:t>
            </a:r>
            <a:r>
              <a:rPr lang="en-GB" i="1" u="sng" baseline="0" dirty="0">
                <a:latin typeface="Calibri" pitchFamily="34" charset="0"/>
                <a:cs typeface="Calibri" pitchFamily="34" charset="0"/>
              </a:rPr>
              <a:t> that cover its body</a:t>
            </a:r>
            <a:r>
              <a:rPr lang="en-GB" i="1" u="none" baseline="0" dirty="0">
                <a:latin typeface="Calibri" pitchFamily="34" charset="0"/>
                <a:cs typeface="Calibri" pitchFamily="34" charset="0"/>
              </a:rPr>
              <a:t>.</a:t>
            </a:r>
          </a:p>
          <a:p>
            <a:pPr marL="0" marR="0" indent="0" algn="l" defTabSz="914400" rtl="0" eaLnBrk="1" fontAlgn="auto" latinLnBrk="0" hangingPunct="1">
              <a:lnSpc>
                <a:spcPct val="100000"/>
              </a:lnSpc>
              <a:spcBef>
                <a:spcPts val="0"/>
              </a:spcBef>
              <a:spcAft>
                <a:spcPts val="0"/>
              </a:spcAft>
              <a:buClrTx/>
              <a:buSzTx/>
              <a:buFontTx/>
              <a:buNone/>
              <a:tabLst/>
              <a:defRPr/>
            </a:pPr>
            <a:endParaRPr lang="en-GB" i="1" u="none" baseline="0" dirty="0">
              <a:latin typeface="Calibri" pitchFamily="34" charset="0"/>
              <a:cs typeface="Calibri" pitchFamily="34" charset="0"/>
            </a:endParaRPr>
          </a:p>
          <a:p>
            <a:pPr marL="0" marR="0" indent="0" algn="l" defTabSz="914400" rtl="0" eaLnBrk="1" fontAlgn="auto" latinLnBrk="0" hangingPunct="1">
              <a:lnSpc>
                <a:spcPct val="100000"/>
              </a:lnSpc>
              <a:spcBef>
                <a:spcPts val="0"/>
              </a:spcBef>
              <a:spcAft>
                <a:spcPts val="0"/>
              </a:spcAft>
              <a:buClrTx/>
              <a:buSzTx/>
              <a:buFontTx/>
              <a:buNone/>
              <a:tabLst/>
              <a:defRPr/>
            </a:pPr>
            <a:endParaRPr lang="en-GB" baseline="0" dirty="0">
              <a:latin typeface="Calibri" pitchFamily="34" charset="0"/>
              <a:cs typeface="Calibri" pitchFamily="34" charset="0"/>
            </a:endParaRPr>
          </a:p>
          <a:p>
            <a:pPr marL="0" marR="0" indent="0" algn="l" defTabSz="914400" rtl="0" eaLnBrk="1" fontAlgn="auto" latinLnBrk="0" hangingPunct="1">
              <a:lnSpc>
                <a:spcPct val="100000"/>
              </a:lnSpc>
              <a:spcBef>
                <a:spcPts val="0"/>
              </a:spcBef>
              <a:spcAft>
                <a:spcPts val="0"/>
              </a:spcAft>
              <a:buClrTx/>
              <a:buSzTx/>
              <a:buFontTx/>
              <a:buNone/>
              <a:tabLst/>
              <a:defRPr/>
            </a:pPr>
            <a:r>
              <a:rPr lang="en-GB" baseline="0" dirty="0">
                <a:latin typeface="Calibri" pitchFamily="34" charset="0"/>
                <a:cs typeface="Calibri" pitchFamily="34" charset="0"/>
              </a:rPr>
              <a:t> </a:t>
            </a:r>
            <a:endParaRPr lang="en-GB" dirty="0"/>
          </a:p>
        </p:txBody>
      </p:sp>
      <p:sp>
        <p:nvSpPr>
          <p:cNvPr id="4" name="Slide Number Placeholder 3"/>
          <p:cNvSpPr>
            <a:spLocks noGrp="1"/>
          </p:cNvSpPr>
          <p:nvPr>
            <p:ph type="sldNum" sz="quarter" idx="10"/>
          </p:nvPr>
        </p:nvSpPr>
        <p:spPr/>
        <p:txBody>
          <a:bodyPr/>
          <a:lstStyle/>
          <a:p>
            <a:fld id="{9CDB61E7-AB66-40CC-97DD-EFF984CDB7AB}" type="slidenum">
              <a:rPr lang="en-GB" smtClean="0"/>
              <a:pPr/>
              <a:t>4</a:t>
            </a:fld>
            <a:endParaRPr lang="en-GB"/>
          </a:p>
        </p:txBody>
      </p:sp>
    </p:spTree>
    <p:extLst>
      <p:ext uri="{BB962C8B-B14F-4D97-AF65-F5344CB8AC3E}">
        <p14:creationId xmlns:p14="http://schemas.microsoft.com/office/powerpoint/2010/main" val="297650636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The noun phrase examples are taken from the ‘Animals’ section of </a:t>
            </a:r>
            <a:r>
              <a:rPr lang="en-GB" i="1" dirty="0"/>
              <a:t>In Focus.</a:t>
            </a:r>
          </a:p>
          <a:p>
            <a:r>
              <a:rPr lang="en-GB" i="1" dirty="0"/>
              <a:t>Examples of </a:t>
            </a:r>
            <a:r>
              <a:rPr lang="en-GB" i="1"/>
              <a:t>complete sentences:</a:t>
            </a:r>
            <a:endParaRPr lang="en-GB" i="1" dirty="0"/>
          </a:p>
          <a:p>
            <a:r>
              <a:rPr lang="en-GB" i="1" dirty="0"/>
              <a:t>A crocodile has 60-72 sharp teeth that are made to crush not chew.</a:t>
            </a:r>
          </a:p>
          <a:p>
            <a:r>
              <a:rPr lang="en-GB" i="1" dirty="0"/>
              <a:t>The giraffe uses its lengthy, flexible neck to reach for the leaves at the top of trees, fruit and flowers.</a:t>
            </a:r>
          </a:p>
        </p:txBody>
      </p:sp>
      <p:sp>
        <p:nvSpPr>
          <p:cNvPr id="4" name="Slide Number Placeholder 3"/>
          <p:cNvSpPr>
            <a:spLocks noGrp="1"/>
          </p:cNvSpPr>
          <p:nvPr>
            <p:ph type="sldNum" sz="quarter" idx="10"/>
          </p:nvPr>
        </p:nvSpPr>
        <p:spPr/>
        <p:txBody>
          <a:bodyPr/>
          <a:lstStyle/>
          <a:p>
            <a:fld id="{9CDB61E7-AB66-40CC-97DD-EFF984CDB7AB}" type="slidenum">
              <a:rPr lang="en-GB" smtClean="0"/>
              <a:pPr/>
              <a:t>5</a:t>
            </a:fld>
            <a:endParaRPr lang="en-GB"/>
          </a:p>
        </p:txBody>
      </p:sp>
    </p:spTree>
    <p:extLst>
      <p:ext uri="{BB962C8B-B14F-4D97-AF65-F5344CB8AC3E}">
        <p14:creationId xmlns:p14="http://schemas.microsoft.com/office/powerpoint/2010/main" val="137565226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5"/>
          </p:nvPr>
        </p:nvSpPr>
        <p:spPr/>
        <p:txBody>
          <a:bodyPr/>
          <a:lstStyle/>
          <a:p>
            <a:fld id="{88C648E7-3A21-4E05-9F45-05274052E9C8}" type="slidenum">
              <a:rPr lang="en-US" smtClean="0"/>
              <a:pPr/>
              <a:t>6</a:t>
            </a:fld>
            <a:endParaRPr lang="en-US"/>
          </a:p>
        </p:txBody>
      </p:sp>
    </p:spTree>
    <p:extLst>
      <p:ext uri="{BB962C8B-B14F-4D97-AF65-F5344CB8AC3E}">
        <p14:creationId xmlns:p14="http://schemas.microsoft.com/office/powerpoint/2010/main" val="123801527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99330" name="Group 2"/>
          <p:cNvGrpSpPr>
            <a:grpSpLocks/>
          </p:cNvGrpSpPr>
          <p:nvPr/>
        </p:nvGrpSpPr>
        <p:grpSpPr bwMode="auto">
          <a:xfrm>
            <a:off x="0" y="0"/>
            <a:ext cx="9144000" cy="6858000"/>
            <a:chOff x="0" y="0"/>
            <a:chExt cx="5760" cy="4320"/>
          </a:xfrm>
        </p:grpSpPr>
        <p:sp>
          <p:nvSpPr>
            <p:cNvPr id="99331" name="Rectangle 3"/>
            <p:cNvSpPr>
              <a:spLocks noChangeArrowheads="1"/>
            </p:cNvSpPr>
            <p:nvPr/>
          </p:nvSpPr>
          <p:spPr bwMode="hidden">
            <a:xfrm>
              <a:off x="0" y="0"/>
              <a:ext cx="2208" cy="4320"/>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pPr algn="ctr"/>
              <a:endParaRPr lang="en-GB" sz="2215">
                <a:latin typeface="Times New Roman" pitchFamily="18" charset="0"/>
              </a:endParaRPr>
            </a:p>
          </p:txBody>
        </p:sp>
        <p:sp>
          <p:nvSpPr>
            <p:cNvPr id="99332" name="Rectangle 4"/>
            <p:cNvSpPr>
              <a:spLocks noChangeArrowheads="1"/>
            </p:cNvSpPr>
            <p:nvPr/>
          </p:nvSpPr>
          <p:spPr bwMode="hidden">
            <a:xfrm>
              <a:off x="1081" y="1065"/>
              <a:ext cx="4679" cy="1596"/>
            </a:xfrm>
            <a:prstGeom prst="rect">
              <a:avLst/>
            </a:prstGeom>
            <a:solidFill>
              <a:schemeClr val="bg2"/>
            </a:solidFill>
            <a:ln w="9525">
              <a:noFill/>
              <a:miter lim="800000"/>
              <a:headEnd/>
              <a:tailEnd/>
            </a:ln>
          </p:spPr>
          <p:txBody>
            <a:bodyPr/>
            <a:lstStyle/>
            <a:p>
              <a:endParaRPr lang="en-GB" sz="2215">
                <a:latin typeface="Times New Roman" pitchFamily="18" charset="0"/>
              </a:endParaRPr>
            </a:p>
          </p:txBody>
        </p:sp>
        <p:grpSp>
          <p:nvGrpSpPr>
            <p:cNvPr id="99333" name="Group 5"/>
            <p:cNvGrpSpPr>
              <a:grpSpLocks/>
            </p:cNvGrpSpPr>
            <p:nvPr/>
          </p:nvGrpSpPr>
          <p:grpSpPr bwMode="auto">
            <a:xfrm>
              <a:off x="0" y="672"/>
              <a:ext cx="1806" cy="1989"/>
              <a:chOff x="0" y="672"/>
              <a:chExt cx="1806" cy="1989"/>
            </a:xfrm>
          </p:grpSpPr>
          <p:sp>
            <p:nvSpPr>
              <p:cNvPr id="99334" name="Rectangle 6"/>
              <p:cNvSpPr>
                <a:spLocks noChangeArrowheads="1"/>
              </p:cNvSpPr>
              <p:nvPr userDrawn="1"/>
            </p:nvSpPr>
            <p:spPr bwMode="auto">
              <a:xfrm>
                <a:off x="361" y="2257"/>
                <a:ext cx="363" cy="404"/>
              </a:xfrm>
              <a:prstGeom prst="rect">
                <a:avLst/>
              </a:prstGeom>
              <a:solidFill>
                <a:schemeClr val="accent2"/>
              </a:solidFill>
              <a:ln w="9525">
                <a:noFill/>
                <a:miter lim="800000"/>
                <a:headEnd/>
                <a:tailEnd/>
              </a:ln>
            </p:spPr>
            <p:txBody>
              <a:bodyPr/>
              <a:lstStyle/>
              <a:p>
                <a:endParaRPr lang="en-GB" sz="2215">
                  <a:latin typeface="Times New Roman" pitchFamily="18" charset="0"/>
                </a:endParaRPr>
              </a:p>
            </p:txBody>
          </p:sp>
          <p:sp>
            <p:nvSpPr>
              <p:cNvPr id="99335" name="Rectangle 7"/>
              <p:cNvSpPr>
                <a:spLocks noChangeArrowheads="1"/>
              </p:cNvSpPr>
              <p:nvPr userDrawn="1"/>
            </p:nvSpPr>
            <p:spPr bwMode="auto">
              <a:xfrm>
                <a:off x="1081" y="1065"/>
                <a:ext cx="362" cy="405"/>
              </a:xfrm>
              <a:prstGeom prst="rect">
                <a:avLst/>
              </a:prstGeom>
              <a:solidFill>
                <a:schemeClr val="folHlink"/>
              </a:solidFill>
              <a:ln w="9525">
                <a:noFill/>
                <a:miter lim="800000"/>
                <a:headEnd/>
                <a:tailEnd/>
              </a:ln>
            </p:spPr>
            <p:txBody>
              <a:bodyPr/>
              <a:lstStyle/>
              <a:p>
                <a:endParaRPr lang="en-GB" sz="2215">
                  <a:latin typeface="Times New Roman" pitchFamily="18" charset="0"/>
                </a:endParaRPr>
              </a:p>
            </p:txBody>
          </p:sp>
          <p:sp>
            <p:nvSpPr>
              <p:cNvPr id="99336" name="Rectangle 8"/>
              <p:cNvSpPr>
                <a:spLocks noChangeArrowheads="1"/>
              </p:cNvSpPr>
              <p:nvPr userDrawn="1"/>
            </p:nvSpPr>
            <p:spPr bwMode="auto">
              <a:xfrm>
                <a:off x="1437" y="672"/>
                <a:ext cx="369" cy="400"/>
              </a:xfrm>
              <a:prstGeom prst="rect">
                <a:avLst/>
              </a:prstGeom>
              <a:solidFill>
                <a:schemeClr val="folHlink"/>
              </a:solidFill>
              <a:ln w="9525">
                <a:noFill/>
                <a:miter lim="800000"/>
                <a:headEnd/>
                <a:tailEnd/>
              </a:ln>
            </p:spPr>
            <p:txBody>
              <a:bodyPr/>
              <a:lstStyle/>
              <a:p>
                <a:endParaRPr lang="en-GB" sz="2215">
                  <a:latin typeface="Times New Roman" pitchFamily="18" charset="0"/>
                </a:endParaRPr>
              </a:p>
            </p:txBody>
          </p:sp>
          <p:sp>
            <p:nvSpPr>
              <p:cNvPr id="99337" name="Rectangle 9"/>
              <p:cNvSpPr>
                <a:spLocks noChangeArrowheads="1"/>
              </p:cNvSpPr>
              <p:nvPr userDrawn="1"/>
            </p:nvSpPr>
            <p:spPr bwMode="auto">
              <a:xfrm>
                <a:off x="719" y="2257"/>
                <a:ext cx="368" cy="404"/>
              </a:xfrm>
              <a:prstGeom prst="rect">
                <a:avLst/>
              </a:prstGeom>
              <a:solidFill>
                <a:schemeClr val="bg2"/>
              </a:solidFill>
              <a:ln w="9525">
                <a:noFill/>
                <a:miter lim="800000"/>
                <a:headEnd/>
                <a:tailEnd/>
              </a:ln>
            </p:spPr>
            <p:txBody>
              <a:bodyPr/>
              <a:lstStyle/>
              <a:p>
                <a:endParaRPr lang="en-GB" sz="2215">
                  <a:latin typeface="Times New Roman" pitchFamily="18" charset="0"/>
                </a:endParaRPr>
              </a:p>
            </p:txBody>
          </p:sp>
          <p:sp>
            <p:nvSpPr>
              <p:cNvPr id="99338" name="Rectangle 10"/>
              <p:cNvSpPr>
                <a:spLocks noChangeArrowheads="1"/>
              </p:cNvSpPr>
              <p:nvPr userDrawn="1"/>
            </p:nvSpPr>
            <p:spPr bwMode="auto">
              <a:xfrm>
                <a:off x="1437" y="1065"/>
                <a:ext cx="369" cy="405"/>
              </a:xfrm>
              <a:prstGeom prst="rect">
                <a:avLst/>
              </a:prstGeom>
              <a:solidFill>
                <a:schemeClr val="accent2"/>
              </a:solidFill>
              <a:ln w="9525">
                <a:noFill/>
                <a:miter lim="800000"/>
                <a:headEnd/>
                <a:tailEnd/>
              </a:ln>
            </p:spPr>
            <p:txBody>
              <a:bodyPr/>
              <a:lstStyle/>
              <a:p>
                <a:endParaRPr lang="en-GB" sz="2215">
                  <a:latin typeface="Times New Roman" pitchFamily="18" charset="0"/>
                </a:endParaRPr>
              </a:p>
            </p:txBody>
          </p:sp>
          <p:sp>
            <p:nvSpPr>
              <p:cNvPr id="99339" name="Rectangle 11"/>
              <p:cNvSpPr>
                <a:spLocks noChangeArrowheads="1"/>
              </p:cNvSpPr>
              <p:nvPr userDrawn="1"/>
            </p:nvSpPr>
            <p:spPr bwMode="auto">
              <a:xfrm>
                <a:off x="719" y="1464"/>
                <a:ext cx="368" cy="399"/>
              </a:xfrm>
              <a:prstGeom prst="rect">
                <a:avLst/>
              </a:prstGeom>
              <a:solidFill>
                <a:schemeClr val="folHlink"/>
              </a:solidFill>
              <a:ln w="9525">
                <a:noFill/>
                <a:miter lim="800000"/>
                <a:headEnd/>
                <a:tailEnd/>
              </a:ln>
            </p:spPr>
            <p:txBody>
              <a:bodyPr/>
              <a:lstStyle/>
              <a:p>
                <a:endParaRPr lang="en-GB" sz="2215">
                  <a:latin typeface="Times New Roman" pitchFamily="18" charset="0"/>
                </a:endParaRPr>
              </a:p>
            </p:txBody>
          </p:sp>
          <p:sp>
            <p:nvSpPr>
              <p:cNvPr id="99340" name="Rectangle 12"/>
              <p:cNvSpPr>
                <a:spLocks noChangeArrowheads="1"/>
              </p:cNvSpPr>
              <p:nvPr userDrawn="1"/>
            </p:nvSpPr>
            <p:spPr bwMode="auto">
              <a:xfrm>
                <a:off x="0" y="1464"/>
                <a:ext cx="367" cy="399"/>
              </a:xfrm>
              <a:prstGeom prst="rect">
                <a:avLst/>
              </a:prstGeom>
              <a:solidFill>
                <a:schemeClr val="bg2"/>
              </a:solidFill>
              <a:ln w="9525">
                <a:noFill/>
                <a:miter lim="800000"/>
                <a:headEnd/>
                <a:tailEnd/>
              </a:ln>
            </p:spPr>
            <p:txBody>
              <a:bodyPr/>
              <a:lstStyle/>
              <a:p>
                <a:endParaRPr lang="en-GB" sz="2215">
                  <a:latin typeface="Times New Roman" pitchFamily="18" charset="0"/>
                </a:endParaRPr>
              </a:p>
            </p:txBody>
          </p:sp>
          <p:sp>
            <p:nvSpPr>
              <p:cNvPr id="99341" name="Rectangle 13"/>
              <p:cNvSpPr>
                <a:spLocks noChangeArrowheads="1"/>
              </p:cNvSpPr>
              <p:nvPr userDrawn="1"/>
            </p:nvSpPr>
            <p:spPr bwMode="auto">
              <a:xfrm>
                <a:off x="1081" y="1464"/>
                <a:ext cx="362" cy="399"/>
              </a:xfrm>
              <a:prstGeom prst="rect">
                <a:avLst/>
              </a:prstGeom>
              <a:solidFill>
                <a:schemeClr val="accent2"/>
              </a:solidFill>
              <a:ln w="9525">
                <a:noFill/>
                <a:miter lim="800000"/>
                <a:headEnd/>
                <a:tailEnd/>
              </a:ln>
            </p:spPr>
            <p:txBody>
              <a:bodyPr/>
              <a:lstStyle/>
              <a:p>
                <a:endParaRPr lang="en-GB" sz="2215">
                  <a:latin typeface="Times New Roman" pitchFamily="18" charset="0"/>
                </a:endParaRPr>
              </a:p>
            </p:txBody>
          </p:sp>
          <p:sp>
            <p:nvSpPr>
              <p:cNvPr id="99342" name="Rectangle 14"/>
              <p:cNvSpPr>
                <a:spLocks noChangeArrowheads="1"/>
              </p:cNvSpPr>
              <p:nvPr userDrawn="1"/>
            </p:nvSpPr>
            <p:spPr bwMode="auto">
              <a:xfrm>
                <a:off x="361" y="1857"/>
                <a:ext cx="363" cy="406"/>
              </a:xfrm>
              <a:prstGeom prst="rect">
                <a:avLst/>
              </a:prstGeom>
              <a:solidFill>
                <a:schemeClr val="folHlink"/>
              </a:solidFill>
              <a:ln w="9525">
                <a:noFill/>
                <a:miter lim="800000"/>
                <a:headEnd/>
                <a:tailEnd/>
              </a:ln>
            </p:spPr>
            <p:txBody>
              <a:bodyPr/>
              <a:lstStyle/>
              <a:p>
                <a:endParaRPr lang="en-GB" sz="2215">
                  <a:latin typeface="Times New Roman" pitchFamily="18" charset="0"/>
                </a:endParaRPr>
              </a:p>
            </p:txBody>
          </p:sp>
          <p:sp>
            <p:nvSpPr>
              <p:cNvPr id="99343" name="Rectangle 15"/>
              <p:cNvSpPr>
                <a:spLocks noChangeArrowheads="1"/>
              </p:cNvSpPr>
              <p:nvPr userDrawn="1"/>
            </p:nvSpPr>
            <p:spPr bwMode="auto">
              <a:xfrm>
                <a:off x="719" y="1857"/>
                <a:ext cx="368" cy="406"/>
              </a:xfrm>
              <a:prstGeom prst="rect">
                <a:avLst/>
              </a:prstGeom>
              <a:solidFill>
                <a:schemeClr val="accent2"/>
              </a:solidFill>
              <a:ln w="9525">
                <a:noFill/>
                <a:miter lim="800000"/>
                <a:headEnd/>
                <a:tailEnd/>
              </a:ln>
            </p:spPr>
            <p:txBody>
              <a:bodyPr/>
              <a:lstStyle/>
              <a:p>
                <a:endParaRPr lang="en-GB" sz="2215">
                  <a:latin typeface="Times New Roman" pitchFamily="18" charset="0"/>
                </a:endParaRPr>
              </a:p>
            </p:txBody>
          </p:sp>
        </p:grpSp>
      </p:grpSp>
      <p:sp>
        <p:nvSpPr>
          <p:cNvPr id="99344" name="Rectangle 16"/>
          <p:cNvSpPr>
            <a:spLocks noGrp="1" noChangeArrowheads="1"/>
          </p:cNvSpPr>
          <p:nvPr>
            <p:ph type="dt" sz="half" idx="2"/>
          </p:nvPr>
        </p:nvSpPr>
        <p:spPr>
          <a:xfrm>
            <a:off x="457200" y="6248400"/>
            <a:ext cx="2133600" cy="457200"/>
          </a:xfrm>
        </p:spPr>
        <p:txBody>
          <a:bodyPr/>
          <a:lstStyle>
            <a:lvl1pPr>
              <a:defRPr/>
            </a:lvl1pPr>
          </a:lstStyle>
          <a:p>
            <a:endParaRPr lang="en-US"/>
          </a:p>
        </p:txBody>
      </p:sp>
      <p:sp>
        <p:nvSpPr>
          <p:cNvPr id="99345" name="Rectangle 17"/>
          <p:cNvSpPr>
            <a:spLocks noGrp="1" noChangeArrowheads="1"/>
          </p:cNvSpPr>
          <p:nvPr>
            <p:ph type="ftr" sz="quarter" idx="3"/>
          </p:nvPr>
        </p:nvSpPr>
        <p:spPr/>
        <p:txBody>
          <a:bodyPr/>
          <a:lstStyle>
            <a:lvl1pPr>
              <a:defRPr/>
            </a:lvl1pPr>
          </a:lstStyle>
          <a:p>
            <a:endParaRPr lang="en-US"/>
          </a:p>
        </p:txBody>
      </p:sp>
      <p:sp>
        <p:nvSpPr>
          <p:cNvPr id="99346" name="Rectangle 18"/>
          <p:cNvSpPr>
            <a:spLocks noGrp="1" noChangeArrowheads="1"/>
          </p:cNvSpPr>
          <p:nvPr>
            <p:ph type="sldNum" sz="quarter" idx="4"/>
          </p:nvPr>
        </p:nvSpPr>
        <p:spPr/>
        <p:txBody>
          <a:bodyPr/>
          <a:lstStyle>
            <a:lvl1pPr>
              <a:defRPr/>
            </a:lvl1pPr>
          </a:lstStyle>
          <a:p>
            <a:fld id="{928B8021-518E-4444-803D-6368375A8850}" type="slidenum">
              <a:rPr lang="en-US"/>
              <a:pPr/>
              <a:t>‹#›</a:t>
            </a:fld>
            <a:endParaRPr lang="en-US"/>
          </a:p>
        </p:txBody>
      </p:sp>
      <p:sp>
        <p:nvSpPr>
          <p:cNvPr id="99347" name="Rectangle 19"/>
          <p:cNvSpPr>
            <a:spLocks noGrp="1" noChangeArrowheads="1"/>
          </p:cNvSpPr>
          <p:nvPr>
            <p:ph type="ctrTitle"/>
          </p:nvPr>
        </p:nvSpPr>
        <p:spPr>
          <a:xfrm>
            <a:off x="2971800" y="1828800"/>
            <a:ext cx="6019800" cy="2209800"/>
          </a:xfrm>
        </p:spPr>
        <p:txBody>
          <a:bodyPr/>
          <a:lstStyle>
            <a:lvl1pPr>
              <a:defRPr sz="4616">
                <a:solidFill>
                  <a:srgbClr val="FFFFFF"/>
                </a:solidFill>
              </a:defRPr>
            </a:lvl1pPr>
          </a:lstStyle>
          <a:p>
            <a:r>
              <a:rPr lang="en-US"/>
              <a:t>Click to edit Master title style</a:t>
            </a:r>
          </a:p>
        </p:txBody>
      </p:sp>
      <p:sp>
        <p:nvSpPr>
          <p:cNvPr id="99348" name="Rectangle 20"/>
          <p:cNvSpPr>
            <a:spLocks noGrp="1" noChangeArrowheads="1"/>
          </p:cNvSpPr>
          <p:nvPr>
            <p:ph type="subTitle" idx="1"/>
          </p:nvPr>
        </p:nvSpPr>
        <p:spPr>
          <a:xfrm>
            <a:off x="2971800" y="4267200"/>
            <a:ext cx="6019800" cy="1752600"/>
          </a:xfrm>
        </p:spPr>
        <p:txBody>
          <a:bodyPr/>
          <a:lstStyle>
            <a:lvl1pPr marL="0" indent="0">
              <a:buFont typeface="Wingdings" pitchFamily="2" charset="2"/>
              <a:buNone/>
              <a:defRPr sz="3139"/>
            </a:lvl1pPr>
          </a:lstStyle>
          <a:p>
            <a:r>
              <a:rPr lang="en-US"/>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Footer Placeholder 3"/>
          <p:cNvSpPr>
            <a:spLocks noGrp="1"/>
          </p:cNvSpPr>
          <p:nvPr>
            <p:ph type="ftr" sz="quarter" idx="10"/>
          </p:nvPr>
        </p:nvSpPr>
        <p:spPr/>
        <p:txBody>
          <a:bodyPr/>
          <a:lstStyle>
            <a:lvl1pPr>
              <a:defRPr/>
            </a:lvl1pPr>
          </a:lstStyle>
          <a:p>
            <a:endParaRPr lang="en-US"/>
          </a:p>
        </p:txBody>
      </p:sp>
      <p:sp>
        <p:nvSpPr>
          <p:cNvPr id="5" name="Slide Number Placeholder 4"/>
          <p:cNvSpPr>
            <a:spLocks noGrp="1"/>
          </p:cNvSpPr>
          <p:nvPr>
            <p:ph type="sldNum" sz="quarter" idx="11"/>
          </p:nvPr>
        </p:nvSpPr>
        <p:spPr/>
        <p:txBody>
          <a:bodyPr/>
          <a:lstStyle>
            <a:lvl1pPr>
              <a:defRPr/>
            </a:lvl1pPr>
          </a:lstStyle>
          <a:p>
            <a:fld id="{FB33B30B-0559-45AF-BD4C-0A67DCE494A3}" type="slidenum">
              <a:rPr lang="en-US"/>
              <a:pPr/>
              <a:t>‹#›</a:t>
            </a:fld>
            <a:endParaRPr lang="en-US"/>
          </a:p>
        </p:txBody>
      </p:sp>
      <p:sp>
        <p:nvSpPr>
          <p:cNvPr id="6" name="Date Placeholder 5"/>
          <p:cNvSpPr>
            <a:spLocks noGrp="1"/>
          </p:cNvSpPr>
          <p:nvPr>
            <p:ph type="dt" sz="half" idx="12"/>
          </p:nvPr>
        </p:nvSpPr>
        <p:spPr/>
        <p:txBody>
          <a:bodyPr/>
          <a:lstStyle>
            <a:lvl1pPr>
              <a:defRPr/>
            </a:lvl1pPr>
          </a:lstStyle>
          <a:p>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457200"/>
            <a:ext cx="2057400" cy="5410200"/>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457200"/>
            <a:ext cx="6031523" cy="54102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Footer Placeholder 3"/>
          <p:cNvSpPr>
            <a:spLocks noGrp="1"/>
          </p:cNvSpPr>
          <p:nvPr>
            <p:ph type="ftr" sz="quarter" idx="10"/>
          </p:nvPr>
        </p:nvSpPr>
        <p:spPr/>
        <p:txBody>
          <a:bodyPr/>
          <a:lstStyle>
            <a:lvl1pPr>
              <a:defRPr/>
            </a:lvl1pPr>
          </a:lstStyle>
          <a:p>
            <a:endParaRPr lang="en-US"/>
          </a:p>
        </p:txBody>
      </p:sp>
      <p:sp>
        <p:nvSpPr>
          <p:cNvPr id="5" name="Slide Number Placeholder 4"/>
          <p:cNvSpPr>
            <a:spLocks noGrp="1"/>
          </p:cNvSpPr>
          <p:nvPr>
            <p:ph type="sldNum" sz="quarter" idx="11"/>
          </p:nvPr>
        </p:nvSpPr>
        <p:spPr/>
        <p:txBody>
          <a:bodyPr/>
          <a:lstStyle>
            <a:lvl1pPr>
              <a:defRPr/>
            </a:lvl1pPr>
          </a:lstStyle>
          <a:p>
            <a:fld id="{00FD6A94-7B7B-45BC-B182-11493A102A19}" type="slidenum">
              <a:rPr lang="en-US"/>
              <a:pPr/>
              <a:t>‹#›</a:t>
            </a:fld>
            <a:endParaRPr lang="en-US"/>
          </a:p>
        </p:txBody>
      </p:sp>
      <p:sp>
        <p:nvSpPr>
          <p:cNvPr id="6" name="Date Placeholder 5"/>
          <p:cNvSpPr>
            <a:spLocks noGrp="1"/>
          </p:cNvSpPr>
          <p:nvPr>
            <p:ph type="dt" sz="half" idx="12"/>
          </p:nvPr>
        </p:nvSpPr>
        <p:spPr/>
        <p:txBody>
          <a:bodyPr/>
          <a:lstStyle>
            <a:lvl1pPr>
              <a:defRPr/>
            </a:lvl1pPr>
          </a:lstStyle>
          <a:p>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1371600"/>
          </a:xfrm>
        </p:spPr>
        <p:txBody>
          <a:bodyPr/>
          <a:lstStyle/>
          <a:p>
            <a:r>
              <a:rPr lang="en-US"/>
              <a:t>Click to edit Master title style</a:t>
            </a:r>
            <a:endParaRPr lang="en-GB"/>
          </a:p>
        </p:txBody>
      </p:sp>
      <p:sp>
        <p:nvSpPr>
          <p:cNvPr id="3" name="Table Placeholder 2"/>
          <p:cNvSpPr>
            <a:spLocks noGrp="1"/>
          </p:cNvSpPr>
          <p:nvPr>
            <p:ph type="tbl" idx="1"/>
          </p:nvPr>
        </p:nvSpPr>
        <p:spPr>
          <a:xfrm>
            <a:off x="457200" y="1981200"/>
            <a:ext cx="8229600" cy="3886200"/>
          </a:xfrm>
        </p:spPr>
        <p:txBody>
          <a:bodyPr/>
          <a:lstStyle/>
          <a:p>
            <a:endParaRPr lang="en-GB"/>
          </a:p>
        </p:txBody>
      </p:sp>
      <p:sp>
        <p:nvSpPr>
          <p:cNvPr id="4" name="Footer Placeholder 3"/>
          <p:cNvSpPr>
            <a:spLocks noGrp="1"/>
          </p:cNvSpPr>
          <p:nvPr>
            <p:ph type="ftr" sz="quarter" idx="10"/>
          </p:nvPr>
        </p:nvSpPr>
        <p:spPr>
          <a:xfrm>
            <a:off x="3124200" y="6248400"/>
            <a:ext cx="2895600" cy="457200"/>
          </a:xfrm>
        </p:spPr>
        <p:txBody>
          <a:bodyPr/>
          <a:lstStyle>
            <a:lvl1pPr>
              <a:defRPr/>
            </a:lvl1pPr>
          </a:lstStyle>
          <a:p>
            <a:endParaRPr lang="en-US"/>
          </a:p>
        </p:txBody>
      </p:sp>
      <p:sp>
        <p:nvSpPr>
          <p:cNvPr id="5" name="Slide Number Placeholder 4"/>
          <p:cNvSpPr>
            <a:spLocks noGrp="1"/>
          </p:cNvSpPr>
          <p:nvPr>
            <p:ph type="sldNum" sz="quarter" idx="11"/>
          </p:nvPr>
        </p:nvSpPr>
        <p:spPr>
          <a:xfrm>
            <a:off x="6553200" y="6248400"/>
            <a:ext cx="2133600" cy="457200"/>
          </a:xfrm>
        </p:spPr>
        <p:txBody>
          <a:bodyPr/>
          <a:lstStyle>
            <a:lvl1pPr>
              <a:defRPr/>
            </a:lvl1pPr>
          </a:lstStyle>
          <a:p>
            <a:fld id="{A33EFEC2-447E-47B5-82EC-485651B8DD4A}" type="slidenum">
              <a:rPr lang="en-US"/>
              <a:pPr/>
              <a:t>‹#›</a:t>
            </a:fld>
            <a:endParaRPr lang="en-US"/>
          </a:p>
        </p:txBody>
      </p:sp>
      <p:sp>
        <p:nvSpPr>
          <p:cNvPr id="6" name="Date Placeholder 5"/>
          <p:cNvSpPr>
            <a:spLocks noGrp="1"/>
          </p:cNvSpPr>
          <p:nvPr>
            <p:ph type="dt" sz="half" idx="12"/>
          </p:nvPr>
        </p:nvSpPr>
        <p:spPr>
          <a:xfrm>
            <a:off x="457200" y="6245225"/>
            <a:ext cx="2133600" cy="476250"/>
          </a:xfrm>
        </p:spPr>
        <p:txBody>
          <a:bodyPr/>
          <a:lstStyle>
            <a:lvl1pPr>
              <a:defRPr/>
            </a:lvl1pPr>
          </a:lstStyle>
          <a:p>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Footer Placeholder 3"/>
          <p:cNvSpPr>
            <a:spLocks noGrp="1"/>
          </p:cNvSpPr>
          <p:nvPr>
            <p:ph type="ftr" sz="quarter" idx="10"/>
          </p:nvPr>
        </p:nvSpPr>
        <p:spPr/>
        <p:txBody>
          <a:bodyPr/>
          <a:lstStyle>
            <a:lvl1pPr>
              <a:defRPr/>
            </a:lvl1pPr>
          </a:lstStyle>
          <a:p>
            <a:endParaRPr lang="en-US"/>
          </a:p>
        </p:txBody>
      </p:sp>
      <p:sp>
        <p:nvSpPr>
          <p:cNvPr id="5" name="Slide Number Placeholder 4"/>
          <p:cNvSpPr>
            <a:spLocks noGrp="1"/>
          </p:cNvSpPr>
          <p:nvPr>
            <p:ph type="sldNum" sz="quarter" idx="11"/>
          </p:nvPr>
        </p:nvSpPr>
        <p:spPr/>
        <p:txBody>
          <a:bodyPr/>
          <a:lstStyle>
            <a:lvl1pPr>
              <a:defRPr/>
            </a:lvl1pPr>
          </a:lstStyle>
          <a:p>
            <a:fld id="{132371F7-CEE0-4AF0-87BE-4D51F1612E4F}" type="slidenum">
              <a:rPr lang="en-US"/>
              <a:pPr/>
              <a:t>‹#›</a:t>
            </a:fld>
            <a:endParaRPr lang="en-US"/>
          </a:p>
        </p:txBody>
      </p:sp>
      <p:sp>
        <p:nvSpPr>
          <p:cNvPr id="6" name="Date Placeholder 5"/>
          <p:cNvSpPr>
            <a:spLocks noGrp="1"/>
          </p:cNvSpPr>
          <p:nvPr>
            <p:ph type="dt" sz="half" idx="12"/>
          </p:nvPr>
        </p:nvSpPr>
        <p:spPr/>
        <p:txBody>
          <a:bodyPr/>
          <a:lstStyle>
            <a:lvl1pPr>
              <a:defRPr/>
            </a:lvl1pPr>
          </a:lstStyle>
          <a:p>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435" y="4406901"/>
            <a:ext cx="7772400" cy="1362075"/>
          </a:xfrm>
        </p:spPr>
        <p:txBody>
          <a:bodyPr anchor="t"/>
          <a:lstStyle>
            <a:lvl1pPr algn="l">
              <a:defRPr sz="3692" b="1" cap="all"/>
            </a:lvl1pPr>
          </a:lstStyle>
          <a:p>
            <a:r>
              <a:rPr lang="en-US"/>
              <a:t>Click to edit Master title style</a:t>
            </a:r>
            <a:endParaRPr lang="en-GB"/>
          </a:p>
        </p:txBody>
      </p:sp>
      <p:sp>
        <p:nvSpPr>
          <p:cNvPr id="3" name="Text Placeholder 2"/>
          <p:cNvSpPr>
            <a:spLocks noGrp="1"/>
          </p:cNvSpPr>
          <p:nvPr>
            <p:ph type="body" idx="1"/>
          </p:nvPr>
        </p:nvSpPr>
        <p:spPr>
          <a:xfrm>
            <a:off x="722435" y="2906713"/>
            <a:ext cx="7772400" cy="1500187"/>
          </a:xfrm>
        </p:spPr>
        <p:txBody>
          <a:bodyPr anchor="b"/>
          <a:lstStyle>
            <a:lvl1pPr marL="0" indent="0">
              <a:buNone/>
              <a:defRPr sz="1846"/>
            </a:lvl1pPr>
            <a:lvl2pPr marL="422041" indent="0">
              <a:buNone/>
              <a:defRPr sz="1662"/>
            </a:lvl2pPr>
            <a:lvl3pPr marL="844083" indent="0">
              <a:buNone/>
              <a:defRPr sz="1477"/>
            </a:lvl3pPr>
            <a:lvl4pPr marL="1266124" indent="0">
              <a:buNone/>
              <a:defRPr sz="1292"/>
            </a:lvl4pPr>
            <a:lvl5pPr marL="1688165" indent="0">
              <a:buNone/>
              <a:defRPr sz="1292"/>
            </a:lvl5pPr>
            <a:lvl6pPr marL="2110207" indent="0">
              <a:buNone/>
              <a:defRPr sz="1292"/>
            </a:lvl6pPr>
            <a:lvl7pPr marL="2532248" indent="0">
              <a:buNone/>
              <a:defRPr sz="1292"/>
            </a:lvl7pPr>
            <a:lvl8pPr marL="2954289" indent="0">
              <a:buNone/>
              <a:defRPr sz="1292"/>
            </a:lvl8pPr>
            <a:lvl9pPr marL="3376331" indent="0">
              <a:buNone/>
              <a:defRPr sz="1292"/>
            </a:lvl9pPr>
          </a:lstStyle>
          <a:p>
            <a:pPr lvl="0"/>
            <a:r>
              <a:rPr lang="en-US"/>
              <a:t>Click to edit Master text styles</a:t>
            </a:r>
          </a:p>
        </p:txBody>
      </p:sp>
      <p:sp>
        <p:nvSpPr>
          <p:cNvPr id="4" name="Footer Placeholder 3"/>
          <p:cNvSpPr>
            <a:spLocks noGrp="1"/>
          </p:cNvSpPr>
          <p:nvPr>
            <p:ph type="ftr" sz="quarter" idx="10"/>
          </p:nvPr>
        </p:nvSpPr>
        <p:spPr/>
        <p:txBody>
          <a:bodyPr/>
          <a:lstStyle>
            <a:lvl1pPr>
              <a:defRPr/>
            </a:lvl1pPr>
          </a:lstStyle>
          <a:p>
            <a:endParaRPr lang="en-US"/>
          </a:p>
        </p:txBody>
      </p:sp>
      <p:sp>
        <p:nvSpPr>
          <p:cNvPr id="5" name="Slide Number Placeholder 4"/>
          <p:cNvSpPr>
            <a:spLocks noGrp="1"/>
          </p:cNvSpPr>
          <p:nvPr>
            <p:ph type="sldNum" sz="quarter" idx="11"/>
          </p:nvPr>
        </p:nvSpPr>
        <p:spPr/>
        <p:txBody>
          <a:bodyPr/>
          <a:lstStyle>
            <a:lvl1pPr>
              <a:defRPr/>
            </a:lvl1pPr>
          </a:lstStyle>
          <a:p>
            <a:fld id="{93BB0EA1-6604-4695-83C9-111488B4725B}" type="slidenum">
              <a:rPr lang="en-US"/>
              <a:pPr/>
              <a:t>‹#›</a:t>
            </a:fld>
            <a:endParaRPr lang="en-US"/>
          </a:p>
        </p:txBody>
      </p:sp>
      <p:sp>
        <p:nvSpPr>
          <p:cNvPr id="6" name="Date Placeholder 5"/>
          <p:cNvSpPr>
            <a:spLocks noGrp="1"/>
          </p:cNvSpPr>
          <p:nvPr>
            <p:ph type="dt" sz="half" idx="12"/>
          </p:nvPr>
        </p:nvSpPr>
        <p:spPr/>
        <p:txBody>
          <a:bodyPr/>
          <a:lstStyle>
            <a:lvl1pPr>
              <a:defRPr/>
            </a:lvl1pPr>
          </a:lstStyle>
          <a:p>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981200"/>
            <a:ext cx="4044462" cy="3886200"/>
          </a:xfrm>
        </p:spPr>
        <p:txBody>
          <a:bodyPr/>
          <a:lstStyle>
            <a:lvl1pPr>
              <a:defRPr sz="2585"/>
            </a:lvl1pPr>
            <a:lvl2pPr>
              <a:defRPr sz="2215"/>
            </a:lvl2pPr>
            <a:lvl3pPr>
              <a:defRPr sz="1846"/>
            </a:lvl3pPr>
            <a:lvl4pPr>
              <a:defRPr sz="1662"/>
            </a:lvl4pPr>
            <a:lvl5pPr>
              <a:defRPr sz="1662"/>
            </a:lvl5pPr>
            <a:lvl6pPr>
              <a:defRPr sz="1662"/>
            </a:lvl6pPr>
            <a:lvl7pPr>
              <a:defRPr sz="1662"/>
            </a:lvl7pPr>
            <a:lvl8pPr>
              <a:defRPr sz="1662"/>
            </a:lvl8pPr>
            <a:lvl9pPr>
              <a:defRPr sz="1662"/>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2338" y="1981200"/>
            <a:ext cx="4044462" cy="3886200"/>
          </a:xfrm>
        </p:spPr>
        <p:txBody>
          <a:bodyPr/>
          <a:lstStyle>
            <a:lvl1pPr>
              <a:defRPr sz="2585"/>
            </a:lvl1pPr>
            <a:lvl2pPr>
              <a:defRPr sz="2215"/>
            </a:lvl2pPr>
            <a:lvl3pPr>
              <a:defRPr sz="1846"/>
            </a:lvl3pPr>
            <a:lvl4pPr>
              <a:defRPr sz="1662"/>
            </a:lvl4pPr>
            <a:lvl5pPr>
              <a:defRPr sz="1662"/>
            </a:lvl5pPr>
            <a:lvl6pPr>
              <a:defRPr sz="1662"/>
            </a:lvl6pPr>
            <a:lvl7pPr>
              <a:defRPr sz="1662"/>
            </a:lvl7pPr>
            <a:lvl8pPr>
              <a:defRPr sz="1662"/>
            </a:lvl8pPr>
            <a:lvl9pPr>
              <a:defRPr sz="1662"/>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Footer Placeholder 4"/>
          <p:cNvSpPr>
            <a:spLocks noGrp="1"/>
          </p:cNvSpPr>
          <p:nvPr>
            <p:ph type="ftr" sz="quarter" idx="10"/>
          </p:nvPr>
        </p:nvSpPr>
        <p:spPr/>
        <p:txBody>
          <a:bodyPr/>
          <a:lstStyle>
            <a:lvl1pPr>
              <a:defRPr/>
            </a:lvl1pPr>
          </a:lstStyle>
          <a:p>
            <a:endParaRPr lang="en-US"/>
          </a:p>
        </p:txBody>
      </p:sp>
      <p:sp>
        <p:nvSpPr>
          <p:cNvPr id="6" name="Slide Number Placeholder 5"/>
          <p:cNvSpPr>
            <a:spLocks noGrp="1"/>
          </p:cNvSpPr>
          <p:nvPr>
            <p:ph type="sldNum" sz="quarter" idx="11"/>
          </p:nvPr>
        </p:nvSpPr>
        <p:spPr/>
        <p:txBody>
          <a:bodyPr/>
          <a:lstStyle>
            <a:lvl1pPr>
              <a:defRPr/>
            </a:lvl1pPr>
          </a:lstStyle>
          <a:p>
            <a:fld id="{B1602B4F-3055-4CC8-93F0-6C29671ADA64}" type="slidenum">
              <a:rPr lang="en-US"/>
              <a:pPr/>
              <a:t>‹#›</a:t>
            </a:fld>
            <a:endParaRPr lang="en-US"/>
          </a:p>
        </p:txBody>
      </p:sp>
      <p:sp>
        <p:nvSpPr>
          <p:cNvPr id="7" name="Date Placeholder 6"/>
          <p:cNvSpPr>
            <a:spLocks noGrp="1"/>
          </p:cNvSpPr>
          <p:nvPr>
            <p:ph type="dt" sz="half" idx="12"/>
          </p:nvPr>
        </p:nvSpPr>
        <p:spPr/>
        <p:txBody>
          <a:bodyPr/>
          <a:lstStyle>
            <a:lvl1pPr>
              <a:defRPr/>
            </a:lvl1pPr>
          </a:lstStyle>
          <a:p>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066" cy="639762"/>
          </a:xfrm>
        </p:spPr>
        <p:txBody>
          <a:bodyPr anchor="b"/>
          <a:lstStyle>
            <a:lvl1pPr marL="0" indent="0">
              <a:buNone/>
              <a:defRPr sz="2215" b="1"/>
            </a:lvl1pPr>
            <a:lvl2pPr marL="422041" indent="0">
              <a:buNone/>
              <a:defRPr sz="1846" b="1"/>
            </a:lvl2pPr>
            <a:lvl3pPr marL="844083" indent="0">
              <a:buNone/>
              <a:defRPr sz="1662" b="1"/>
            </a:lvl3pPr>
            <a:lvl4pPr marL="1266124" indent="0">
              <a:buNone/>
              <a:defRPr sz="1477" b="1"/>
            </a:lvl4pPr>
            <a:lvl5pPr marL="1688165" indent="0">
              <a:buNone/>
              <a:defRPr sz="1477" b="1"/>
            </a:lvl5pPr>
            <a:lvl6pPr marL="2110207" indent="0">
              <a:buNone/>
              <a:defRPr sz="1477" b="1"/>
            </a:lvl6pPr>
            <a:lvl7pPr marL="2532248" indent="0">
              <a:buNone/>
              <a:defRPr sz="1477" b="1"/>
            </a:lvl7pPr>
            <a:lvl8pPr marL="2954289" indent="0">
              <a:buNone/>
              <a:defRPr sz="1477" b="1"/>
            </a:lvl8pPr>
            <a:lvl9pPr marL="3376331" indent="0">
              <a:buNone/>
              <a:defRPr sz="1477" b="1"/>
            </a:lvl9pPr>
          </a:lstStyle>
          <a:p>
            <a:pPr lvl="0"/>
            <a:r>
              <a:rPr lang="en-US"/>
              <a:t>Click to edit Master text styles</a:t>
            </a:r>
          </a:p>
        </p:txBody>
      </p:sp>
      <p:sp>
        <p:nvSpPr>
          <p:cNvPr id="4" name="Content Placeholder 3"/>
          <p:cNvSpPr>
            <a:spLocks noGrp="1"/>
          </p:cNvSpPr>
          <p:nvPr>
            <p:ph sz="half" idx="2"/>
          </p:nvPr>
        </p:nvSpPr>
        <p:spPr>
          <a:xfrm>
            <a:off x="457200" y="2174875"/>
            <a:ext cx="4040066" cy="3951288"/>
          </a:xfrm>
        </p:spPr>
        <p:txBody>
          <a:bodyPr/>
          <a:lstStyle>
            <a:lvl1pPr>
              <a:defRPr sz="2215"/>
            </a:lvl1pPr>
            <a:lvl2pPr>
              <a:defRPr sz="1846"/>
            </a:lvl2pPr>
            <a:lvl3pPr>
              <a:defRPr sz="1662"/>
            </a:lvl3pPr>
            <a:lvl4pPr>
              <a:defRPr sz="1477"/>
            </a:lvl4pPr>
            <a:lvl5pPr>
              <a:defRPr sz="1477"/>
            </a:lvl5pPr>
            <a:lvl6pPr>
              <a:defRPr sz="1477"/>
            </a:lvl6pPr>
            <a:lvl7pPr>
              <a:defRPr sz="1477"/>
            </a:lvl7pPr>
            <a:lvl8pPr>
              <a:defRPr sz="1477"/>
            </a:lvl8pPr>
            <a:lvl9pPr>
              <a:defRPr sz="1477"/>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270" y="1535113"/>
            <a:ext cx="4041531" cy="639762"/>
          </a:xfrm>
        </p:spPr>
        <p:txBody>
          <a:bodyPr anchor="b"/>
          <a:lstStyle>
            <a:lvl1pPr marL="0" indent="0">
              <a:buNone/>
              <a:defRPr sz="2215" b="1"/>
            </a:lvl1pPr>
            <a:lvl2pPr marL="422041" indent="0">
              <a:buNone/>
              <a:defRPr sz="1846" b="1"/>
            </a:lvl2pPr>
            <a:lvl3pPr marL="844083" indent="0">
              <a:buNone/>
              <a:defRPr sz="1662" b="1"/>
            </a:lvl3pPr>
            <a:lvl4pPr marL="1266124" indent="0">
              <a:buNone/>
              <a:defRPr sz="1477" b="1"/>
            </a:lvl4pPr>
            <a:lvl5pPr marL="1688165" indent="0">
              <a:buNone/>
              <a:defRPr sz="1477" b="1"/>
            </a:lvl5pPr>
            <a:lvl6pPr marL="2110207" indent="0">
              <a:buNone/>
              <a:defRPr sz="1477" b="1"/>
            </a:lvl6pPr>
            <a:lvl7pPr marL="2532248" indent="0">
              <a:buNone/>
              <a:defRPr sz="1477" b="1"/>
            </a:lvl7pPr>
            <a:lvl8pPr marL="2954289" indent="0">
              <a:buNone/>
              <a:defRPr sz="1477" b="1"/>
            </a:lvl8pPr>
            <a:lvl9pPr marL="3376331" indent="0">
              <a:buNone/>
              <a:defRPr sz="1477" b="1"/>
            </a:lvl9pPr>
          </a:lstStyle>
          <a:p>
            <a:pPr lvl="0"/>
            <a:r>
              <a:rPr lang="en-US"/>
              <a:t>Click to edit Master text styles</a:t>
            </a:r>
          </a:p>
        </p:txBody>
      </p:sp>
      <p:sp>
        <p:nvSpPr>
          <p:cNvPr id="6" name="Content Placeholder 5"/>
          <p:cNvSpPr>
            <a:spLocks noGrp="1"/>
          </p:cNvSpPr>
          <p:nvPr>
            <p:ph sz="quarter" idx="4"/>
          </p:nvPr>
        </p:nvSpPr>
        <p:spPr>
          <a:xfrm>
            <a:off x="4645270" y="2174875"/>
            <a:ext cx="4041531" cy="3951288"/>
          </a:xfrm>
        </p:spPr>
        <p:txBody>
          <a:bodyPr/>
          <a:lstStyle>
            <a:lvl1pPr>
              <a:defRPr sz="2215"/>
            </a:lvl1pPr>
            <a:lvl2pPr>
              <a:defRPr sz="1846"/>
            </a:lvl2pPr>
            <a:lvl3pPr>
              <a:defRPr sz="1662"/>
            </a:lvl3pPr>
            <a:lvl4pPr>
              <a:defRPr sz="1477"/>
            </a:lvl4pPr>
            <a:lvl5pPr>
              <a:defRPr sz="1477"/>
            </a:lvl5pPr>
            <a:lvl6pPr>
              <a:defRPr sz="1477"/>
            </a:lvl6pPr>
            <a:lvl7pPr>
              <a:defRPr sz="1477"/>
            </a:lvl7pPr>
            <a:lvl8pPr>
              <a:defRPr sz="1477"/>
            </a:lvl8pPr>
            <a:lvl9pPr>
              <a:defRPr sz="1477"/>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Footer Placeholder 6"/>
          <p:cNvSpPr>
            <a:spLocks noGrp="1"/>
          </p:cNvSpPr>
          <p:nvPr>
            <p:ph type="ftr" sz="quarter" idx="10"/>
          </p:nvPr>
        </p:nvSpPr>
        <p:spPr/>
        <p:txBody>
          <a:bodyPr/>
          <a:lstStyle>
            <a:lvl1pPr>
              <a:defRPr/>
            </a:lvl1pPr>
          </a:lstStyle>
          <a:p>
            <a:endParaRPr lang="en-US"/>
          </a:p>
        </p:txBody>
      </p:sp>
      <p:sp>
        <p:nvSpPr>
          <p:cNvPr id="8" name="Slide Number Placeholder 7"/>
          <p:cNvSpPr>
            <a:spLocks noGrp="1"/>
          </p:cNvSpPr>
          <p:nvPr>
            <p:ph type="sldNum" sz="quarter" idx="11"/>
          </p:nvPr>
        </p:nvSpPr>
        <p:spPr/>
        <p:txBody>
          <a:bodyPr/>
          <a:lstStyle>
            <a:lvl1pPr>
              <a:defRPr/>
            </a:lvl1pPr>
          </a:lstStyle>
          <a:p>
            <a:fld id="{4F0189C7-E73C-4E91-B7B7-8041E4B4D174}" type="slidenum">
              <a:rPr lang="en-US"/>
              <a:pPr/>
              <a:t>‹#›</a:t>
            </a:fld>
            <a:endParaRPr lang="en-US"/>
          </a:p>
        </p:txBody>
      </p:sp>
      <p:sp>
        <p:nvSpPr>
          <p:cNvPr id="9" name="Date Placeholder 8"/>
          <p:cNvSpPr>
            <a:spLocks noGrp="1"/>
          </p:cNvSpPr>
          <p:nvPr>
            <p:ph type="dt" sz="half" idx="12"/>
          </p:nvPr>
        </p:nvSpPr>
        <p:spPr/>
        <p:txBody>
          <a:bodyPr/>
          <a:lstStyle>
            <a:lvl1pPr>
              <a:defRPr/>
            </a:lvl1pPr>
          </a:lstStyle>
          <a:p>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a:lvl1pPr>
          </a:lstStyle>
          <a:p>
            <a:endParaRPr lang="en-US"/>
          </a:p>
        </p:txBody>
      </p:sp>
      <p:sp>
        <p:nvSpPr>
          <p:cNvPr id="4" name="Slide Number Placeholder 3"/>
          <p:cNvSpPr>
            <a:spLocks noGrp="1"/>
          </p:cNvSpPr>
          <p:nvPr>
            <p:ph type="sldNum" sz="quarter" idx="11"/>
          </p:nvPr>
        </p:nvSpPr>
        <p:spPr/>
        <p:txBody>
          <a:bodyPr/>
          <a:lstStyle>
            <a:lvl1pPr>
              <a:defRPr/>
            </a:lvl1pPr>
          </a:lstStyle>
          <a:p>
            <a:fld id="{A139ACA1-5F09-4DE5-83C0-43B1BA6C5F0F}" type="slidenum">
              <a:rPr lang="en-US"/>
              <a:pPr/>
              <a:t>‹#›</a:t>
            </a:fld>
            <a:endParaRPr lang="en-US"/>
          </a:p>
        </p:txBody>
      </p:sp>
      <p:sp>
        <p:nvSpPr>
          <p:cNvPr id="5" name="Date Placeholder 4"/>
          <p:cNvSpPr>
            <a:spLocks noGrp="1"/>
          </p:cNvSpPr>
          <p:nvPr>
            <p:ph type="dt" sz="half" idx="12"/>
          </p:nvPr>
        </p:nvSpPr>
        <p:spPr/>
        <p:txBody>
          <a:bodyPr/>
          <a:lstStyle>
            <a:lvl1pPr>
              <a:defRPr/>
            </a:lvl1pPr>
          </a:lstStyle>
          <a:p>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lvl1pPr>
              <a:defRPr/>
            </a:lvl1pPr>
          </a:lstStyle>
          <a:p>
            <a:endParaRPr lang="en-US"/>
          </a:p>
        </p:txBody>
      </p:sp>
      <p:sp>
        <p:nvSpPr>
          <p:cNvPr id="3" name="Slide Number Placeholder 2"/>
          <p:cNvSpPr>
            <a:spLocks noGrp="1"/>
          </p:cNvSpPr>
          <p:nvPr>
            <p:ph type="sldNum" sz="quarter" idx="11"/>
          </p:nvPr>
        </p:nvSpPr>
        <p:spPr/>
        <p:txBody>
          <a:bodyPr/>
          <a:lstStyle>
            <a:lvl1pPr>
              <a:defRPr/>
            </a:lvl1pPr>
          </a:lstStyle>
          <a:p>
            <a:fld id="{C39B2B38-D11A-4162-A07D-19CF903C6249}" type="slidenum">
              <a:rPr lang="en-US"/>
              <a:pPr/>
              <a:t>‹#›</a:t>
            </a:fld>
            <a:endParaRPr lang="en-US"/>
          </a:p>
        </p:txBody>
      </p:sp>
      <p:sp>
        <p:nvSpPr>
          <p:cNvPr id="4" name="Date Placeholder 3"/>
          <p:cNvSpPr>
            <a:spLocks noGrp="1"/>
          </p:cNvSpPr>
          <p:nvPr>
            <p:ph type="dt" sz="half" idx="12"/>
          </p:nvPr>
        </p:nvSpPr>
        <p:spPr/>
        <p:txBody>
          <a:bodyPr/>
          <a:lstStyle>
            <a:lvl1pPr>
              <a:defRPr/>
            </a:lvl1pPr>
          </a:lstStyle>
          <a:p>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435" cy="1162050"/>
          </a:xfrm>
        </p:spPr>
        <p:txBody>
          <a:bodyPr anchor="b"/>
          <a:lstStyle>
            <a:lvl1pPr algn="l">
              <a:defRPr sz="1846" b="1"/>
            </a:lvl1pPr>
          </a:lstStyle>
          <a:p>
            <a:r>
              <a:rPr lang="en-US"/>
              <a:t>Click to edit Master title style</a:t>
            </a:r>
            <a:endParaRPr lang="en-GB"/>
          </a:p>
        </p:txBody>
      </p:sp>
      <p:sp>
        <p:nvSpPr>
          <p:cNvPr id="3" name="Content Placeholder 2"/>
          <p:cNvSpPr>
            <a:spLocks noGrp="1"/>
          </p:cNvSpPr>
          <p:nvPr>
            <p:ph idx="1"/>
          </p:nvPr>
        </p:nvSpPr>
        <p:spPr>
          <a:xfrm>
            <a:off x="3575538" y="273051"/>
            <a:ext cx="5111262" cy="5853113"/>
          </a:xfrm>
        </p:spPr>
        <p:txBody>
          <a:bodyPr/>
          <a:lstStyle>
            <a:lvl1pPr>
              <a:defRPr sz="2954"/>
            </a:lvl1pPr>
            <a:lvl2pPr>
              <a:defRPr sz="2585"/>
            </a:lvl2pPr>
            <a:lvl3pPr>
              <a:defRPr sz="2215"/>
            </a:lvl3pPr>
            <a:lvl4pPr>
              <a:defRPr sz="1846"/>
            </a:lvl4pPr>
            <a:lvl5pPr>
              <a:defRPr sz="1846"/>
            </a:lvl5pPr>
            <a:lvl6pPr>
              <a:defRPr sz="1846"/>
            </a:lvl6pPr>
            <a:lvl7pPr>
              <a:defRPr sz="1846"/>
            </a:lvl7pPr>
            <a:lvl8pPr>
              <a:defRPr sz="1846"/>
            </a:lvl8pPr>
            <a:lvl9pPr>
              <a:defRPr sz="1846"/>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1"/>
            <a:ext cx="3008435" cy="4691063"/>
          </a:xfrm>
        </p:spPr>
        <p:txBody>
          <a:bodyPr/>
          <a:lstStyle>
            <a:lvl1pPr marL="0" indent="0">
              <a:buNone/>
              <a:defRPr sz="1292"/>
            </a:lvl1pPr>
            <a:lvl2pPr marL="422041" indent="0">
              <a:buNone/>
              <a:defRPr sz="1108"/>
            </a:lvl2pPr>
            <a:lvl3pPr marL="844083" indent="0">
              <a:buNone/>
              <a:defRPr sz="923"/>
            </a:lvl3pPr>
            <a:lvl4pPr marL="1266124" indent="0">
              <a:buNone/>
              <a:defRPr sz="831"/>
            </a:lvl4pPr>
            <a:lvl5pPr marL="1688165" indent="0">
              <a:buNone/>
              <a:defRPr sz="831"/>
            </a:lvl5pPr>
            <a:lvl6pPr marL="2110207" indent="0">
              <a:buNone/>
              <a:defRPr sz="831"/>
            </a:lvl6pPr>
            <a:lvl7pPr marL="2532248" indent="0">
              <a:buNone/>
              <a:defRPr sz="831"/>
            </a:lvl7pPr>
            <a:lvl8pPr marL="2954289" indent="0">
              <a:buNone/>
              <a:defRPr sz="831"/>
            </a:lvl8pPr>
            <a:lvl9pPr marL="3376331" indent="0">
              <a:buNone/>
              <a:defRPr sz="831"/>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a:lvl1pPr>
          </a:lstStyle>
          <a:p>
            <a:endParaRPr lang="en-US"/>
          </a:p>
        </p:txBody>
      </p:sp>
      <p:sp>
        <p:nvSpPr>
          <p:cNvPr id="6" name="Slide Number Placeholder 5"/>
          <p:cNvSpPr>
            <a:spLocks noGrp="1"/>
          </p:cNvSpPr>
          <p:nvPr>
            <p:ph type="sldNum" sz="quarter" idx="11"/>
          </p:nvPr>
        </p:nvSpPr>
        <p:spPr/>
        <p:txBody>
          <a:bodyPr/>
          <a:lstStyle>
            <a:lvl1pPr>
              <a:defRPr/>
            </a:lvl1pPr>
          </a:lstStyle>
          <a:p>
            <a:fld id="{EA8A4E89-24C6-42F1-85B8-DFB8A3A8820C}" type="slidenum">
              <a:rPr lang="en-US"/>
              <a:pPr/>
              <a:t>‹#›</a:t>
            </a:fld>
            <a:endParaRPr lang="en-US"/>
          </a:p>
        </p:txBody>
      </p:sp>
      <p:sp>
        <p:nvSpPr>
          <p:cNvPr id="7" name="Date Placeholder 6"/>
          <p:cNvSpPr>
            <a:spLocks noGrp="1"/>
          </p:cNvSpPr>
          <p:nvPr>
            <p:ph type="dt" sz="half" idx="12"/>
          </p:nvPr>
        </p:nvSpPr>
        <p:spPr/>
        <p:txBody>
          <a:bodyPr/>
          <a:lstStyle>
            <a:lvl1pPr>
              <a:defRPr/>
            </a:lvl1pPr>
          </a:lstStyle>
          <a:p>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166" y="4800600"/>
            <a:ext cx="5486400" cy="566738"/>
          </a:xfrm>
        </p:spPr>
        <p:txBody>
          <a:bodyPr anchor="b"/>
          <a:lstStyle>
            <a:lvl1pPr algn="l">
              <a:defRPr sz="1846" b="1"/>
            </a:lvl1pPr>
          </a:lstStyle>
          <a:p>
            <a:r>
              <a:rPr lang="en-US"/>
              <a:t>Click to edit Master title style</a:t>
            </a:r>
            <a:endParaRPr lang="en-GB"/>
          </a:p>
        </p:txBody>
      </p:sp>
      <p:sp>
        <p:nvSpPr>
          <p:cNvPr id="3" name="Picture Placeholder 2"/>
          <p:cNvSpPr>
            <a:spLocks noGrp="1"/>
          </p:cNvSpPr>
          <p:nvPr>
            <p:ph type="pic" idx="1"/>
          </p:nvPr>
        </p:nvSpPr>
        <p:spPr>
          <a:xfrm>
            <a:off x="1792166" y="612775"/>
            <a:ext cx="5486400" cy="4114800"/>
          </a:xfrm>
        </p:spPr>
        <p:txBody>
          <a:bodyPr/>
          <a:lstStyle>
            <a:lvl1pPr marL="0" indent="0">
              <a:buNone/>
              <a:defRPr sz="2954"/>
            </a:lvl1pPr>
            <a:lvl2pPr marL="422041" indent="0">
              <a:buNone/>
              <a:defRPr sz="2585"/>
            </a:lvl2pPr>
            <a:lvl3pPr marL="844083" indent="0">
              <a:buNone/>
              <a:defRPr sz="2215"/>
            </a:lvl3pPr>
            <a:lvl4pPr marL="1266124" indent="0">
              <a:buNone/>
              <a:defRPr sz="1846"/>
            </a:lvl4pPr>
            <a:lvl5pPr marL="1688165" indent="0">
              <a:buNone/>
              <a:defRPr sz="1846"/>
            </a:lvl5pPr>
            <a:lvl6pPr marL="2110207" indent="0">
              <a:buNone/>
              <a:defRPr sz="1846"/>
            </a:lvl6pPr>
            <a:lvl7pPr marL="2532248" indent="0">
              <a:buNone/>
              <a:defRPr sz="1846"/>
            </a:lvl7pPr>
            <a:lvl8pPr marL="2954289" indent="0">
              <a:buNone/>
              <a:defRPr sz="1846"/>
            </a:lvl8pPr>
            <a:lvl9pPr marL="3376331" indent="0">
              <a:buNone/>
              <a:defRPr sz="1846"/>
            </a:lvl9pPr>
          </a:lstStyle>
          <a:p>
            <a:endParaRPr lang="en-GB"/>
          </a:p>
        </p:txBody>
      </p:sp>
      <p:sp>
        <p:nvSpPr>
          <p:cNvPr id="4" name="Text Placeholder 3"/>
          <p:cNvSpPr>
            <a:spLocks noGrp="1"/>
          </p:cNvSpPr>
          <p:nvPr>
            <p:ph type="body" sz="half" idx="2"/>
          </p:nvPr>
        </p:nvSpPr>
        <p:spPr>
          <a:xfrm>
            <a:off x="1792166" y="5367338"/>
            <a:ext cx="5486400" cy="804862"/>
          </a:xfrm>
        </p:spPr>
        <p:txBody>
          <a:bodyPr/>
          <a:lstStyle>
            <a:lvl1pPr marL="0" indent="0">
              <a:buNone/>
              <a:defRPr sz="1292"/>
            </a:lvl1pPr>
            <a:lvl2pPr marL="422041" indent="0">
              <a:buNone/>
              <a:defRPr sz="1108"/>
            </a:lvl2pPr>
            <a:lvl3pPr marL="844083" indent="0">
              <a:buNone/>
              <a:defRPr sz="923"/>
            </a:lvl3pPr>
            <a:lvl4pPr marL="1266124" indent="0">
              <a:buNone/>
              <a:defRPr sz="831"/>
            </a:lvl4pPr>
            <a:lvl5pPr marL="1688165" indent="0">
              <a:buNone/>
              <a:defRPr sz="831"/>
            </a:lvl5pPr>
            <a:lvl6pPr marL="2110207" indent="0">
              <a:buNone/>
              <a:defRPr sz="831"/>
            </a:lvl6pPr>
            <a:lvl7pPr marL="2532248" indent="0">
              <a:buNone/>
              <a:defRPr sz="831"/>
            </a:lvl7pPr>
            <a:lvl8pPr marL="2954289" indent="0">
              <a:buNone/>
              <a:defRPr sz="831"/>
            </a:lvl8pPr>
            <a:lvl9pPr marL="3376331" indent="0">
              <a:buNone/>
              <a:defRPr sz="831"/>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a:lvl1pPr>
          </a:lstStyle>
          <a:p>
            <a:endParaRPr lang="en-US"/>
          </a:p>
        </p:txBody>
      </p:sp>
      <p:sp>
        <p:nvSpPr>
          <p:cNvPr id="6" name="Slide Number Placeholder 5"/>
          <p:cNvSpPr>
            <a:spLocks noGrp="1"/>
          </p:cNvSpPr>
          <p:nvPr>
            <p:ph type="sldNum" sz="quarter" idx="11"/>
          </p:nvPr>
        </p:nvSpPr>
        <p:spPr/>
        <p:txBody>
          <a:bodyPr/>
          <a:lstStyle>
            <a:lvl1pPr>
              <a:defRPr/>
            </a:lvl1pPr>
          </a:lstStyle>
          <a:p>
            <a:fld id="{9B331C36-0522-4F0A-BB7D-8449E7C99AB2}" type="slidenum">
              <a:rPr lang="en-US"/>
              <a:pPr/>
              <a:t>‹#›</a:t>
            </a:fld>
            <a:endParaRPr lang="en-US"/>
          </a:p>
        </p:txBody>
      </p:sp>
      <p:sp>
        <p:nvSpPr>
          <p:cNvPr id="7" name="Date Placeholder 6"/>
          <p:cNvSpPr>
            <a:spLocks noGrp="1"/>
          </p:cNvSpPr>
          <p:nvPr>
            <p:ph type="dt" sz="half" idx="12"/>
          </p:nvPr>
        </p:nvSpPr>
        <p:spPr/>
        <p:txBody>
          <a:bodyPr/>
          <a:lstStyle>
            <a:lvl1pPr>
              <a:defRPr/>
            </a:lvl1p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8306" name="Rectangle 2"/>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108"/>
            </a:lvl1pPr>
          </a:lstStyle>
          <a:p>
            <a:endParaRPr lang="en-US"/>
          </a:p>
        </p:txBody>
      </p:sp>
      <p:sp>
        <p:nvSpPr>
          <p:cNvPr id="98307" name="Rectangle 3"/>
          <p:cNvSpPr>
            <a:spLocks noGrp="1" noChangeArrowheads="1"/>
          </p:cNvSpPr>
          <p:nvPr>
            <p:ph type="sldNum" sz="quarter" idx="4"/>
          </p:nvPr>
        </p:nvSpPr>
        <p:spPr bwMode="auto">
          <a:xfrm>
            <a:off x="6553200" y="6248400"/>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108">
                <a:latin typeface="Arial Black" pitchFamily="34" charset="0"/>
              </a:defRPr>
            </a:lvl1pPr>
          </a:lstStyle>
          <a:p>
            <a:fld id="{54BE24D9-E976-4E65-98A0-3A8F250EA8A5}" type="slidenum">
              <a:rPr lang="en-US"/>
              <a:pPr/>
              <a:t>‹#›</a:t>
            </a:fld>
            <a:endParaRPr lang="en-US"/>
          </a:p>
        </p:txBody>
      </p:sp>
      <p:grpSp>
        <p:nvGrpSpPr>
          <p:cNvPr id="98308" name="Group 4"/>
          <p:cNvGrpSpPr>
            <a:grpSpLocks/>
          </p:cNvGrpSpPr>
          <p:nvPr/>
        </p:nvGrpSpPr>
        <p:grpSpPr bwMode="auto">
          <a:xfrm>
            <a:off x="0" y="0"/>
            <a:ext cx="9144000" cy="546100"/>
            <a:chOff x="0" y="0"/>
            <a:chExt cx="5760" cy="344"/>
          </a:xfrm>
        </p:grpSpPr>
        <p:sp>
          <p:nvSpPr>
            <p:cNvPr id="98309" name="Rectangle 5"/>
            <p:cNvSpPr>
              <a:spLocks noChangeArrowheads="1"/>
            </p:cNvSpPr>
            <p:nvPr/>
          </p:nvSpPr>
          <p:spPr bwMode="auto">
            <a:xfrm>
              <a:off x="0" y="0"/>
              <a:ext cx="180" cy="336"/>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pPr algn="ctr"/>
              <a:endParaRPr lang="en-GB" sz="2215">
                <a:latin typeface="Times New Roman" pitchFamily="18" charset="0"/>
              </a:endParaRPr>
            </a:p>
          </p:txBody>
        </p:sp>
        <p:sp>
          <p:nvSpPr>
            <p:cNvPr id="98310" name="Rectangle 6"/>
            <p:cNvSpPr>
              <a:spLocks noChangeArrowheads="1"/>
            </p:cNvSpPr>
            <p:nvPr/>
          </p:nvSpPr>
          <p:spPr bwMode="auto">
            <a:xfrm>
              <a:off x="260" y="85"/>
              <a:ext cx="5500" cy="173"/>
            </a:xfrm>
            <a:prstGeom prst="rect">
              <a:avLst/>
            </a:prstGeom>
            <a:gradFill rotWithShape="0">
              <a:gsLst>
                <a:gs pos="0">
                  <a:schemeClr val="bg2"/>
                </a:gs>
                <a:gs pos="100000">
                  <a:schemeClr val="bg1"/>
                </a:gs>
              </a:gsLst>
              <a:lin ang="0" scaled="1"/>
            </a:gradFill>
            <a:ln w="9525">
              <a:noFill/>
              <a:miter lim="800000"/>
              <a:headEnd/>
              <a:tailEnd/>
            </a:ln>
          </p:spPr>
          <p:txBody>
            <a:bodyPr/>
            <a:lstStyle/>
            <a:p>
              <a:endParaRPr lang="en-GB" sz="2215">
                <a:latin typeface="Times New Roman" pitchFamily="18" charset="0"/>
              </a:endParaRPr>
            </a:p>
          </p:txBody>
        </p:sp>
        <p:sp>
          <p:nvSpPr>
            <p:cNvPr id="98311" name="Rectangle 7"/>
            <p:cNvSpPr>
              <a:spLocks noChangeArrowheads="1"/>
            </p:cNvSpPr>
            <p:nvPr/>
          </p:nvSpPr>
          <p:spPr bwMode="auto">
            <a:xfrm>
              <a:off x="258" y="85"/>
              <a:ext cx="87" cy="89"/>
            </a:xfrm>
            <a:prstGeom prst="rect">
              <a:avLst/>
            </a:prstGeom>
            <a:solidFill>
              <a:schemeClr val="folHlink"/>
            </a:solidFill>
            <a:ln w="9525">
              <a:noFill/>
              <a:miter lim="800000"/>
              <a:headEnd/>
              <a:tailEnd/>
            </a:ln>
          </p:spPr>
          <p:txBody>
            <a:bodyPr/>
            <a:lstStyle/>
            <a:p>
              <a:endParaRPr lang="en-GB">
                <a:solidFill>
                  <a:schemeClr val="hlink"/>
                </a:solidFill>
              </a:endParaRPr>
            </a:p>
          </p:txBody>
        </p:sp>
        <p:sp>
          <p:nvSpPr>
            <p:cNvPr id="98312" name="Rectangle 8"/>
            <p:cNvSpPr>
              <a:spLocks noChangeArrowheads="1"/>
            </p:cNvSpPr>
            <p:nvPr/>
          </p:nvSpPr>
          <p:spPr bwMode="auto">
            <a:xfrm>
              <a:off x="345" y="0"/>
              <a:ext cx="88" cy="87"/>
            </a:xfrm>
            <a:prstGeom prst="rect">
              <a:avLst/>
            </a:prstGeom>
            <a:solidFill>
              <a:schemeClr val="folHlink"/>
            </a:solidFill>
            <a:ln w="9525">
              <a:noFill/>
              <a:miter lim="800000"/>
              <a:headEnd/>
              <a:tailEnd/>
            </a:ln>
          </p:spPr>
          <p:txBody>
            <a:bodyPr/>
            <a:lstStyle/>
            <a:p>
              <a:endParaRPr lang="en-GB">
                <a:solidFill>
                  <a:schemeClr val="hlink"/>
                </a:solidFill>
              </a:endParaRPr>
            </a:p>
          </p:txBody>
        </p:sp>
        <p:sp>
          <p:nvSpPr>
            <p:cNvPr id="98313" name="Rectangle 9"/>
            <p:cNvSpPr>
              <a:spLocks noChangeArrowheads="1"/>
            </p:cNvSpPr>
            <p:nvPr/>
          </p:nvSpPr>
          <p:spPr bwMode="auto">
            <a:xfrm>
              <a:off x="345" y="85"/>
              <a:ext cx="88" cy="89"/>
            </a:xfrm>
            <a:prstGeom prst="rect">
              <a:avLst/>
            </a:prstGeom>
            <a:solidFill>
              <a:schemeClr val="accent2"/>
            </a:solidFill>
            <a:ln w="9525">
              <a:noFill/>
              <a:miter lim="800000"/>
              <a:headEnd/>
              <a:tailEnd/>
            </a:ln>
          </p:spPr>
          <p:txBody>
            <a:bodyPr/>
            <a:lstStyle/>
            <a:p>
              <a:endParaRPr lang="en-GB">
                <a:solidFill>
                  <a:schemeClr val="accent2"/>
                </a:solidFill>
              </a:endParaRPr>
            </a:p>
          </p:txBody>
        </p:sp>
        <p:sp>
          <p:nvSpPr>
            <p:cNvPr id="98314" name="Rectangle 10"/>
            <p:cNvSpPr>
              <a:spLocks noChangeArrowheads="1"/>
            </p:cNvSpPr>
            <p:nvPr/>
          </p:nvSpPr>
          <p:spPr bwMode="auto">
            <a:xfrm>
              <a:off x="173" y="173"/>
              <a:ext cx="86" cy="87"/>
            </a:xfrm>
            <a:prstGeom prst="rect">
              <a:avLst/>
            </a:prstGeom>
            <a:solidFill>
              <a:schemeClr val="folHlink"/>
            </a:solidFill>
            <a:ln w="9525">
              <a:noFill/>
              <a:miter lim="800000"/>
              <a:headEnd/>
              <a:tailEnd/>
            </a:ln>
          </p:spPr>
          <p:txBody>
            <a:bodyPr/>
            <a:lstStyle/>
            <a:p>
              <a:endParaRPr lang="en-GB">
                <a:solidFill>
                  <a:schemeClr val="hlink"/>
                </a:solidFill>
              </a:endParaRPr>
            </a:p>
          </p:txBody>
        </p:sp>
        <p:sp>
          <p:nvSpPr>
            <p:cNvPr id="98315" name="Rectangle 11"/>
            <p:cNvSpPr>
              <a:spLocks noChangeArrowheads="1"/>
            </p:cNvSpPr>
            <p:nvPr/>
          </p:nvSpPr>
          <p:spPr bwMode="auto">
            <a:xfrm>
              <a:off x="83" y="86"/>
              <a:ext cx="89" cy="87"/>
            </a:xfrm>
            <a:prstGeom prst="rect">
              <a:avLst/>
            </a:prstGeom>
            <a:solidFill>
              <a:schemeClr val="bg2"/>
            </a:solidFill>
            <a:ln w="9525">
              <a:noFill/>
              <a:miter lim="800000"/>
              <a:headEnd/>
              <a:tailEnd/>
            </a:ln>
          </p:spPr>
          <p:txBody>
            <a:bodyPr/>
            <a:lstStyle/>
            <a:p>
              <a:endParaRPr lang="en-GB" sz="2215">
                <a:latin typeface="Times New Roman" pitchFamily="18" charset="0"/>
              </a:endParaRPr>
            </a:p>
          </p:txBody>
        </p:sp>
        <p:sp>
          <p:nvSpPr>
            <p:cNvPr id="98316" name="Rectangle 12"/>
            <p:cNvSpPr>
              <a:spLocks noChangeArrowheads="1"/>
            </p:cNvSpPr>
            <p:nvPr/>
          </p:nvSpPr>
          <p:spPr bwMode="auto">
            <a:xfrm>
              <a:off x="258" y="171"/>
              <a:ext cx="87" cy="87"/>
            </a:xfrm>
            <a:prstGeom prst="rect">
              <a:avLst/>
            </a:prstGeom>
            <a:solidFill>
              <a:schemeClr val="accent2"/>
            </a:solidFill>
            <a:ln w="9525">
              <a:noFill/>
              <a:miter lim="800000"/>
              <a:headEnd/>
              <a:tailEnd/>
            </a:ln>
          </p:spPr>
          <p:txBody>
            <a:bodyPr/>
            <a:lstStyle/>
            <a:p>
              <a:endParaRPr lang="en-GB">
                <a:solidFill>
                  <a:schemeClr val="accent2"/>
                </a:solidFill>
              </a:endParaRPr>
            </a:p>
          </p:txBody>
        </p:sp>
        <p:sp>
          <p:nvSpPr>
            <p:cNvPr id="98317" name="Rectangle 13"/>
            <p:cNvSpPr>
              <a:spLocks noChangeArrowheads="1"/>
            </p:cNvSpPr>
            <p:nvPr/>
          </p:nvSpPr>
          <p:spPr bwMode="auto">
            <a:xfrm>
              <a:off x="173" y="258"/>
              <a:ext cx="86" cy="86"/>
            </a:xfrm>
            <a:prstGeom prst="rect">
              <a:avLst/>
            </a:prstGeom>
            <a:solidFill>
              <a:schemeClr val="accent2"/>
            </a:solidFill>
            <a:ln w="9525">
              <a:noFill/>
              <a:miter lim="800000"/>
              <a:headEnd/>
              <a:tailEnd/>
            </a:ln>
          </p:spPr>
          <p:txBody>
            <a:bodyPr/>
            <a:lstStyle/>
            <a:p>
              <a:endParaRPr lang="en-GB">
                <a:solidFill>
                  <a:schemeClr val="accent2"/>
                </a:solidFill>
              </a:endParaRPr>
            </a:p>
          </p:txBody>
        </p:sp>
      </p:grpSp>
      <p:sp>
        <p:nvSpPr>
          <p:cNvPr id="98318" name="Rectangle 14"/>
          <p:cNvSpPr>
            <a:spLocks noGrp="1" noChangeArrowheads="1"/>
          </p:cNvSpPr>
          <p:nvPr>
            <p:ph type="title"/>
          </p:nvPr>
        </p:nvSpPr>
        <p:spPr bwMode="auto">
          <a:xfrm>
            <a:off x="457200" y="457200"/>
            <a:ext cx="8229600" cy="13716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98319" name="Rectangle 15"/>
          <p:cNvSpPr>
            <a:spLocks noGrp="1" noChangeArrowheads="1"/>
          </p:cNvSpPr>
          <p:nvPr>
            <p:ph type="body" idx="1"/>
          </p:nvPr>
        </p:nvSpPr>
        <p:spPr bwMode="auto">
          <a:xfrm>
            <a:off x="457200" y="1981200"/>
            <a:ext cx="8229600" cy="3886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98320" name="Rectangle 16"/>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108"/>
            </a:lvl1pPr>
          </a:lstStyle>
          <a:p>
            <a:endParaRPr lang="en-US"/>
          </a:p>
        </p:txBody>
      </p:sp>
    </p:spTree>
  </p:cSld>
  <p:clrMap bg1="lt1" tx1="dk1" bg2="lt2" tx2="dk2" accent1="accent1" accent2="accent2" accent3="accent3" accent4="accent4" accent5="accent5" accent6="accent6" hlink="hlink" folHlink="folHlink"/>
  <p:sldLayoutIdLst>
    <p:sldLayoutId id="2147483664" r:id="rId1"/>
    <p:sldLayoutId id="2147483665" r:id="rId2"/>
    <p:sldLayoutId id="2147483666" r:id="rId3"/>
    <p:sldLayoutId id="2147483667" r:id="rId4"/>
    <p:sldLayoutId id="2147483668" r:id="rId5"/>
    <p:sldLayoutId id="2147483669" r:id="rId6"/>
    <p:sldLayoutId id="2147483670" r:id="rId7"/>
    <p:sldLayoutId id="2147483671" r:id="rId8"/>
    <p:sldLayoutId id="2147483672" r:id="rId9"/>
    <p:sldLayoutId id="2147483673" r:id="rId10"/>
    <p:sldLayoutId id="2147483674" r:id="rId11"/>
    <p:sldLayoutId id="2147483675" r:id="rId12"/>
  </p:sldLayoutIdLst>
  <p:hf sldNum="0" hdr="0" ftr="0" dt="0"/>
  <p:txStyles>
    <p:titleStyle>
      <a:lvl1pPr algn="l" rtl="0" fontAlgn="base">
        <a:spcBef>
          <a:spcPct val="0"/>
        </a:spcBef>
        <a:spcAft>
          <a:spcPct val="0"/>
        </a:spcAft>
        <a:defRPr sz="4062">
          <a:solidFill>
            <a:schemeClr val="tx1"/>
          </a:solidFill>
          <a:latin typeface="+mj-lt"/>
          <a:ea typeface="+mj-ea"/>
          <a:cs typeface="+mj-cs"/>
        </a:defRPr>
      </a:lvl1pPr>
      <a:lvl2pPr algn="l" rtl="0" fontAlgn="base">
        <a:spcBef>
          <a:spcPct val="0"/>
        </a:spcBef>
        <a:spcAft>
          <a:spcPct val="0"/>
        </a:spcAft>
        <a:defRPr sz="4062">
          <a:solidFill>
            <a:schemeClr val="tx1"/>
          </a:solidFill>
          <a:latin typeface="Arial" charset="0"/>
          <a:cs typeface="Arial" charset="0"/>
        </a:defRPr>
      </a:lvl2pPr>
      <a:lvl3pPr algn="l" rtl="0" fontAlgn="base">
        <a:spcBef>
          <a:spcPct val="0"/>
        </a:spcBef>
        <a:spcAft>
          <a:spcPct val="0"/>
        </a:spcAft>
        <a:defRPr sz="4062">
          <a:solidFill>
            <a:schemeClr val="tx1"/>
          </a:solidFill>
          <a:latin typeface="Arial" charset="0"/>
          <a:cs typeface="Arial" charset="0"/>
        </a:defRPr>
      </a:lvl3pPr>
      <a:lvl4pPr algn="l" rtl="0" fontAlgn="base">
        <a:spcBef>
          <a:spcPct val="0"/>
        </a:spcBef>
        <a:spcAft>
          <a:spcPct val="0"/>
        </a:spcAft>
        <a:defRPr sz="4062">
          <a:solidFill>
            <a:schemeClr val="tx1"/>
          </a:solidFill>
          <a:latin typeface="Arial" charset="0"/>
          <a:cs typeface="Arial" charset="0"/>
        </a:defRPr>
      </a:lvl4pPr>
      <a:lvl5pPr algn="l" rtl="0" fontAlgn="base">
        <a:spcBef>
          <a:spcPct val="0"/>
        </a:spcBef>
        <a:spcAft>
          <a:spcPct val="0"/>
        </a:spcAft>
        <a:defRPr sz="4062">
          <a:solidFill>
            <a:schemeClr val="tx1"/>
          </a:solidFill>
          <a:latin typeface="Arial" charset="0"/>
          <a:cs typeface="Arial" charset="0"/>
        </a:defRPr>
      </a:lvl5pPr>
      <a:lvl6pPr marL="422041" algn="l" rtl="0" fontAlgn="base">
        <a:spcBef>
          <a:spcPct val="0"/>
        </a:spcBef>
        <a:spcAft>
          <a:spcPct val="0"/>
        </a:spcAft>
        <a:defRPr sz="4062">
          <a:solidFill>
            <a:schemeClr val="tx1"/>
          </a:solidFill>
          <a:latin typeface="Arial" charset="0"/>
          <a:cs typeface="Arial" charset="0"/>
        </a:defRPr>
      </a:lvl6pPr>
      <a:lvl7pPr marL="844083" algn="l" rtl="0" fontAlgn="base">
        <a:spcBef>
          <a:spcPct val="0"/>
        </a:spcBef>
        <a:spcAft>
          <a:spcPct val="0"/>
        </a:spcAft>
        <a:defRPr sz="4062">
          <a:solidFill>
            <a:schemeClr val="tx1"/>
          </a:solidFill>
          <a:latin typeface="Arial" charset="0"/>
          <a:cs typeface="Arial" charset="0"/>
        </a:defRPr>
      </a:lvl7pPr>
      <a:lvl8pPr marL="1266124" algn="l" rtl="0" fontAlgn="base">
        <a:spcBef>
          <a:spcPct val="0"/>
        </a:spcBef>
        <a:spcAft>
          <a:spcPct val="0"/>
        </a:spcAft>
        <a:defRPr sz="4062">
          <a:solidFill>
            <a:schemeClr val="tx1"/>
          </a:solidFill>
          <a:latin typeface="Arial" charset="0"/>
          <a:cs typeface="Arial" charset="0"/>
        </a:defRPr>
      </a:lvl8pPr>
      <a:lvl9pPr marL="1688165" algn="l" rtl="0" fontAlgn="base">
        <a:spcBef>
          <a:spcPct val="0"/>
        </a:spcBef>
        <a:spcAft>
          <a:spcPct val="0"/>
        </a:spcAft>
        <a:defRPr sz="4062">
          <a:solidFill>
            <a:schemeClr val="tx1"/>
          </a:solidFill>
          <a:latin typeface="Arial" charset="0"/>
          <a:cs typeface="Arial" charset="0"/>
        </a:defRPr>
      </a:lvl9pPr>
    </p:titleStyle>
    <p:bodyStyle>
      <a:lvl1pPr marL="316531" indent="-316531" algn="l" rtl="0" fontAlgn="base">
        <a:spcBef>
          <a:spcPct val="20000"/>
        </a:spcBef>
        <a:spcAft>
          <a:spcPct val="0"/>
        </a:spcAft>
        <a:buClr>
          <a:schemeClr val="bg2"/>
        </a:buClr>
        <a:buSzPct val="75000"/>
        <a:buFont typeface="Wingdings" pitchFamily="2" charset="2"/>
        <a:buChar char="n"/>
        <a:defRPr sz="2954">
          <a:solidFill>
            <a:schemeClr val="tx1"/>
          </a:solidFill>
          <a:latin typeface="+mn-lt"/>
          <a:ea typeface="+mn-ea"/>
          <a:cs typeface="+mn-cs"/>
        </a:defRPr>
      </a:lvl1pPr>
      <a:lvl2pPr marL="685817" indent="-263776" algn="l" rtl="0" fontAlgn="base">
        <a:spcBef>
          <a:spcPct val="20000"/>
        </a:spcBef>
        <a:spcAft>
          <a:spcPct val="0"/>
        </a:spcAft>
        <a:buClr>
          <a:schemeClr val="accent2"/>
        </a:buClr>
        <a:buSzPct val="80000"/>
        <a:buFont typeface="Wingdings" pitchFamily="2" charset="2"/>
        <a:buChar char="¨"/>
        <a:defRPr sz="2585">
          <a:solidFill>
            <a:schemeClr val="tx1"/>
          </a:solidFill>
          <a:latin typeface="+mn-lt"/>
          <a:cs typeface="+mn-cs"/>
        </a:defRPr>
      </a:lvl2pPr>
      <a:lvl3pPr marL="1055103" indent="-211021" algn="l" rtl="0" fontAlgn="base">
        <a:spcBef>
          <a:spcPct val="20000"/>
        </a:spcBef>
        <a:spcAft>
          <a:spcPct val="0"/>
        </a:spcAft>
        <a:buClr>
          <a:schemeClr val="bg2"/>
        </a:buClr>
        <a:buSzPct val="65000"/>
        <a:buFont typeface="Wingdings" pitchFamily="2" charset="2"/>
        <a:buChar char="n"/>
        <a:defRPr sz="2215">
          <a:solidFill>
            <a:schemeClr val="tx1"/>
          </a:solidFill>
          <a:latin typeface="+mn-lt"/>
          <a:cs typeface="+mn-cs"/>
        </a:defRPr>
      </a:lvl3pPr>
      <a:lvl4pPr marL="1477145" indent="-211021" algn="l" rtl="0" fontAlgn="base">
        <a:spcBef>
          <a:spcPct val="20000"/>
        </a:spcBef>
        <a:spcAft>
          <a:spcPct val="0"/>
        </a:spcAft>
        <a:buClr>
          <a:schemeClr val="accent2"/>
        </a:buClr>
        <a:buSzPct val="70000"/>
        <a:buFont typeface="Wingdings" pitchFamily="2" charset="2"/>
        <a:buChar char="¨"/>
        <a:defRPr sz="1846">
          <a:solidFill>
            <a:schemeClr val="tx1"/>
          </a:solidFill>
          <a:latin typeface="+mn-lt"/>
          <a:cs typeface="+mn-cs"/>
        </a:defRPr>
      </a:lvl4pPr>
      <a:lvl5pPr marL="1899186" indent="-211021" algn="l" rtl="0" fontAlgn="base">
        <a:spcBef>
          <a:spcPct val="20000"/>
        </a:spcBef>
        <a:spcAft>
          <a:spcPct val="0"/>
        </a:spcAft>
        <a:buClr>
          <a:schemeClr val="bg2"/>
        </a:buClr>
        <a:buFont typeface="Wingdings" pitchFamily="2" charset="2"/>
        <a:buChar char="§"/>
        <a:defRPr sz="1846">
          <a:solidFill>
            <a:schemeClr val="tx1"/>
          </a:solidFill>
          <a:latin typeface="+mn-lt"/>
          <a:cs typeface="+mn-cs"/>
        </a:defRPr>
      </a:lvl5pPr>
      <a:lvl6pPr marL="2321227" indent="-211021" algn="l" rtl="0" fontAlgn="base">
        <a:spcBef>
          <a:spcPct val="20000"/>
        </a:spcBef>
        <a:spcAft>
          <a:spcPct val="0"/>
        </a:spcAft>
        <a:buClr>
          <a:schemeClr val="bg2"/>
        </a:buClr>
        <a:buFont typeface="Wingdings" pitchFamily="2" charset="2"/>
        <a:buChar char="§"/>
        <a:defRPr sz="1846">
          <a:solidFill>
            <a:schemeClr val="tx1"/>
          </a:solidFill>
          <a:latin typeface="+mn-lt"/>
          <a:cs typeface="+mn-cs"/>
        </a:defRPr>
      </a:lvl6pPr>
      <a:lvl7pPr marL="2743269" indent="-211021" algn="l" rtl="0" fontAlgn="base">
        <a:spcBef>
          <a:spcPct val="20000"/>
        </a:spcBef>
        <a:spcAft>
          <a:spcPct val="0"/>
        </a:spcAft>
        <a:buClr>
          <a:schemeClr val="bg2"/>
        </a:buClr>
        <a:buFont typeface="Wingdings" pitchFamily="2" charset="2"/>
        <a:buChar char="§"/>
        <a:defRPr sz="1846">
          <a:solidFill>
            <a:schemeClr val="tx1"/>
          </a:solidFill>
          <a:latin typeface="+mn-lt"/>
          <a:cs typeface="+mn-cs"/>
        </a:defRPr>
      </a:lvl7pPr>
      <a:lvl8pPr marL="3165310" indent="-211021" algn="l" rtl="0" fontAlgn="base">
        <a:spcBef>
          <a:spcPct val="20000"/>
        </a:spcBef>
        <a:spcAft>
          <a:spcPct val="0"/>
        </a:spcAft>
        <a:buClr>
          <a:schemeClr val="bg2"/>
        </a:buClr>
        <a:buFont typeface="Wingdings" pitchFamily="2" charset="2"/>
        <a:buChar char="§"/>
        <a:defRPr sz="1846">
          <a:solidFill>
            <a:schemeClr val="tx1"/>
          </a:solidFill>
          <a:latin typeface="+mn-lt"/>
          <a:cs typeface="+mn-cs"/>
        </a:defRPr>
      </a:lvl8pPr>
      <a:lvl9pPr marL="3587351" indent="-211021" algn="l" rtl="0" fontAlgn="base">
        <a:spcBef>
          <a:spcPct val="20000"/>
        </a:spcBef>
        <a:spcAft>
          <a:spcPct val="0"/>
        </a:spcAft>
        <a:buClr>
          <a:schemeClr val="bg2"/>
        </a:buClr>
        <a:buFont typeface="Wingdings" pitchFamily="2" charset="2"/>
        <a:buChar char="§"/>
        <a:defRPr sz="1846">
          <a:solidFill>
            <a:schemeClr val="tx1"/>
          </a:solidFill>
          <a:latin typeface="+mn-lt"/>
          <a:cs typeface="+mn-cs"/>
        </a:defRPr>
      </a:lvl9pPr>
    </p:bodyStyle>
    <p:otherStyle>
      <a:defPPr>
        <a:defRPr lang="en-US"/>
      </a:defPPr>
      <a:lvl1pPr marL="0" algn="l" defTabSz="844083" rtl="0" eaLnBrk="1" latinLnBrk="0" hangingPunct="1">
        <a:defRPr sz="1662" kern="1200">
          <a:solidFill>
            <a:schemeClr val="tx1"/>
          </a:solidFill>
          <a:latin typeface="+mn-lt"/>
          <a:ea typeface="+mn-ea"/>
          <a:cs typeface="+mn-cs"/>
        </a:defRPr>
      </a:lvl1pPr>
      <a:lvl2pPr marL="422041" algn="l" defTabSz="844083" rtl="0" eaLnBrk="1" latinLnBrk="0" hangingPunct="1">
        <a:defRPr sz="1662" kern="1200">
          <a:solidFill>
            <a:schemeClr val="tx1"/>
          </a:solidFill>
          <a:latin typeface="+mn-lt"/>
          <a:ea typeface="+mn-ea"/>
          <a:cs typeface="+mn-cs"/>
        </a:defRPr>
      </a:lvl2pPr>
      <a:lvl3pPr marL="844083" algn="l" defTabSz="844083" rtl="0" eaLnBrk="1" latinLnBrk="0" hangingPunct="1">
        <a:defRPr sz="1662" kern="1200">
          <a:solidFill>
            <a:schemeClr val="tx1"/>
          </a:solidFill>
          <a:latin typeface="+mn-lt"/>
          <a:ea typeface="+mn-ea"/>
          <a:cs typeface="+mn-cs"/>
        </a:defRPr>
      </a:lvl3pPr>
      <a:lvl4pPr marL="1266124" algn="l" defTabSz="844083" rtl="0" eaLnBrk="1" latinLnBrk="0" hangingPunct="1">
        <a:defRPr sz="1662" kern="1200">
          <a:solidFill>
            <a:schemeClr val="tx1"/>
          </a:solidFill>
          <a:latin typeface="+mn-lt"/>
          <a:ea typeface="+mn-ea"/>
          <a:cs typeface="+mn-cs"/>
        </a:defRPr>
      </a:lvl4pPr>
      <a:lvl5pPr marL="1688165" algn="l" defTabSz="844083" rtl="0" eaLnBrk="1" latinLnBrk="0" hangingPunct="1">
        <a:defRPr sz="1662" kern="1200">
          <a:solidFill>
            <a:schemeClr val="tx1"/>
          </a:solidFill>
          <a:latin typeface="+mn-lt"/>
          <a:ea typeface="+mn-ea"/>
          <a:cs typeface="+mn-cs"/>
        </a:defRPr>
      </a:lvl5pPr>
      <a:lvl6pPr marL="2110207" algn="l" defTabSz="844083" rtl="0" eaLnBrk="1" latinLnBrk="0" hangingPunct="1">
        <a:defRPr sz="1662" kern="1200">
          <a:solidFill>
            <a:schemeClr val="tx1"/>
          </a:solidFill>
          <a:latin typeface="+mn-lt"/>
          <a:ea typeface="+mn-ea"/>
          <a:cs typeface="+mn-cs"/>
        </a:defRPr>
      </a:lvl6pPr>
      <a:lvl7pPr marL="2532248" algn="l" defTabSz="844083" rtl="0" eaLnBrk="1" latinLnBrk="0" hangingPunct="1">
        <a:defRPr sz="1662" kern="1200">
          <a:solidFill>
            <a:schemeClr val="tx1"/>
          </a:solidFill>
          <a:latin typeface="+mn-lt"/>
          <a:ea typeface="+mn-ea"/>
          <a:cs typeface="+mn-cs"/>
        </a:defRPr>
      </a:lvl7pPr>
      <a:lvl8pPr marL="2954289" algn="l" defTabSz="844083" rtl="0" eaLnBrk="1" latinLnBrk="0" hangingPunct="1">
        <a:defRPr sz="1662" kern="1200">
          <a:solidFill>
            <a:schemeClr val="tx1"/>
          </a:solidFill>
          <a:latin typeface="+mn-lt"/>
          <a:ea typeface="+mn-ea"/>
          <a:cs typeface="+mn-cs"/>
        </a:defRPr>
      </a:lvl8pPr>
      <a:lvl9pPr marL="3376331" algn="l" defTabSz="844083" rtl="0" eaLnBrk="1" latinLnBrk="0" hangingPunct="1">
        <a:defRPr sz="1662"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6" name="Text Box 4"/>
          <p:cNvSpPr txBox="1">
            <a:spLocks noChangeArrowheads="1"/>
          </p:cNvSpPr>
          <p:nvPr/>
        </p:nvSpPr>
        <p:spPr bwMode="auto">
          <a:xfrm>
            <a:off x="2915816" y="1827179"/>
            <a:ext cx="5948003" cy="1661993"/>
          </a:xfrm>
          <a:prstGeom prst="rect">
            <a:avLst/>
          </a:prstGeom>
          <a:noFill/>
          <a:ln w="9525">
            <a:noFill/>
            <a:miter lim="800000"/>
            <a:headEnd/>
            <a:tailEnd/>
          </a:ln>
          <a:effectLst/>
        </p:spPr>
        <p:txBody>
          <a:bodyPr wrap="square">
            <a:spAutoFit/>
          </a:bodyPr>
          <a:lstStyle/>
          <a:p>
            <a:pPr algn="ctr"/>
            <a:r>
              <a:rPr lang="en-GB" sz="3400" b="1" i="1">
                <a:solidFill>
                  <a:schemeClr val="bg1"/>
                </a:solidFill>
              </a:rPr>
              <a:t>Making information </a:t>
            </a:r>
            <a:r>
              <a:rPr lang="en-GB" sz="3400" b="1" i="1" dirty="0">
                <a:solidFill>
                  <a:schemeClr val="bg1"/>
                </a:solidFill>
              </a:rPr>
              <a:t>detailed and precise by using expanded noun phrases</a:t>
            </a:r>
            <a:endParaRPr lang="en-GB" sz="3400" dirty="0">
              <a:solidFill>
                <a:schemeClr val="bg1"/>
              </a:solidFill>
            </a:endParaRPr>
          </a:p>
        </p:txBody>
      </p:sp>
      <p:pic>
        <p:nvPicPr>
          <p:cNvPr id="13317" name="Picture 5" descr="UniLogo"/>
          <p:cNvPicPr>
            <a:picLocks noChangeAspect="1" noChangeArrowheads="1"/>
          </p:cNvPicPr>
          <p:nvPr/>
        </p:nvPicPr>
        <p:blipFill>
          <a:blip r:embed="rId3" cstate="print"/>
          <a:srcRect/>
          <a:stretch>
            <a:fillRect/>
          </a:stretch>
        </p:blipFill>
        <p:spPr bwMode="auto">
          <a:xfrm>
            <a:off x="7077826" y="5539169"/>
            <a:ext cx="1661746" cy="685800"/>
          </a:xfrm>
          <a:prstGeom prst="rect">
            <a:avLst/>
          </a:prstGeom>
          <a:noFill/>
          <a:ln w="9525">
            <a:noFill/>
            <a:miter lim="800000"/>
            <a:headEnd/>
            <a:tailEnd/>
          </a:ln>
        </p:spPr>
      </p:pic>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23966" y="371430"/>
            <a:ext cx="8229600" cy="1266092"/>
          </a:xfrm>
        </p:spPr>
        <p:txBody>
          <a:bodyPr/>
          <a:lstStyle/>
          <a:p>
            <a:r>
              <a:rPr lang="en-GB" dirty="0">
                <a:solidFill>
                  <a:srgbClr val="008000"/>
                </a:solidFill>
                <a:effectLst>
                  <a:outerShdw blurRad="38100" dist="38100" dir="2700000" algn="tl">
                    <a:srgbClr val="000000">
                      <a:alpha val="43137"/>
                    </a:srgbClr>
                  </a:outerShdw>
                </a:effectLst>
              </a:rPr>
              <a:t>LEAD</a:t>
            </a:r>
            <a:r>
              <a:rPr lang="en-GB" dirty="0">
                <a:effectLst>
                  <a:outerShdw blurRad="38100" dist="38100" dir="2700000" algn="tl">
                    <a:srgbClr val="000000">
                      <a:alpha val="43137"/>
                    </a:srgbClr>
                  </a:outerShdw>
                </a:effectLst>
              </a:rPr>
              <a:t> Principles</a:t>
            </a:r>
          </a:p>
        </p:txBody>
      </p:sp>
      <p:graphicFrame>
        <p:nvGraphicFramePr>
          <p:cNvPr id="5" name="Content Placeholder 4"/>
          <p:cNvGraphicFramePr>
            <a:graphicFrameLocks noGrp="1"/>
          </p:cNvGraphicFramePr>
          <p:nvPr>
            <p:ph idx="1"/>
          </p:nvPr>
        </p:nvGraphicFramePr>
        <p:xfrm>
          <a:off x="185051" y="1592085"/>
          <a:ext cx="8793083" cy="4748750"/>
        </p:xfrm>
        <a:graphic>
          <a:graphicData uri="http://schemas.openxmlformats.org/drawingml/2006/table">
            <a:tbl>
              <a:tblPr firstRow="1" bandRow="1">
                <a:tableStyleId>{5C22544A-7EE6-4342-B048-85BDC9FD1C3A}</a:tableStyleId>
              </a:tblPr>
              <a:tblGrid>
                <a:gridCol w="1681241">
                  <a:extLst>
                    <a:ext uri="{9D8B030D-6E8A-4147-A177-3AD203B41FA5}">
                      <a16:colId xmlns:a16="http://schemas.microsoft.com/office/drawing/2014/main" val="20000"/>
                    </a:ext>
                  </a:extLst>
                </a:gridCol>
                <a:gridCol w="2990769">
                  <a:extLst>
                    <a:ext uri="{9D8B030D-6E8A-4147-A177-3AD203B41FA5}">
                      <a16:colId xmlns:a16="http://schemas.microsoft.com/office/drawing/2014/main" val="20001"/>
                    </a:ext>
                  </a:extLst>
                </a:gridCol>
                <a:gridCol w="4121073">
                  <a:extLst>
                    <a:ext uri="{9D8B030D-6E8A-4147-A177-3AD203B41FA5}">
                      <a16:colId xmlns:a16="http://schemas.microsoft.com/office/drawing/2014/main" val="20002"/>
                    </a:ext>
                  </a:extLst>
                </a:gridCol>
              </a:tblGrid>
              <a:tr h="342314">
                <a:tc>
                  <a:txBody>
                    <a:bodyPr/>
                    <a:lstStyle/>
                    <a:p>
                      <a:r>
                        <a:rPr lang="en-GB" sz="1500" dirty="0">
                          <a:solidFill>
                            <a:schemeClr val="tx1"/>
                          </a:solidFill>
                        </a:rPr>
                        <a:t>PRINCIPLE</a:t>
                      </a: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GB" sz="1500" dirty="0">
                          <a:solidFill>
                            <a:schemeClr val="tx1"/>
                          </a:solidFill>
                        </a:rPr>
                        <a:t>EXPLANATION</a:t>
                      </a: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GB" sz="1500" dirty="0">
                          <a:solidFill>
                            <a:schemeClr val="tx1"/>
                          </a:solidFill>
                        </a:rPr>
                        <a:t>RATIONALE</a:t>
                      </a: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1209822">
                <a:tc>
                  <a:txBody>
                    <a:bodyPr/>
                    <a:lstStyle/>
                    <a:p>
                      <a:r>
                        <a:rPr lang="en-GB" sz="2200" b="1" dirty="0">
                          <a:solidFill>
                            <a:srgbClr val="008000"/>
                          </a:solidFill>
                        </a:rPr>
                        <a:t>L</a:t>
                      </a:r>
                      <a:r>
                        <a:rPr lang="en-GB" sz="1500" dirty="0">
                          <a:solidFill>
                            <a:schemeClr val="tx1"/>
                          </a:solidFill>
                        </a:rPr>
                        <a:t>INKS</a:t>
                      </a: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nSpc>
                          <a:spcPts val="2400"/>
                        </a:lnSpc>
                      </a:pPr>
                      <a:r>
                        <a:rPr lang="en-GB" sz="1700" kern="1200" dirty="0">
                          <a:solidFill>
                            <a:schemeClr val="dk1"/>
                          </a:solidFill>
                          <a:effectLst/>
                          <a:latin typeface="+mn-lt"/>
                          <a:ea typeface="+mn-ea"/>
                          <a:cs typeface="+mn-cs"/>
                        </a:rPr>
                        <a:t>Make a </a:t>
                      </a:r>
                      <a:r>
                        <a:rPr lang="en-GB" sz="1700" b="1" i="1" kern="1200" dirty="0">
                          <a:solidFill>
                            <a:schemeClr val="dk1"/>
                          </a:solidFill>
                          <a:effectLst/>
                          <a:latin typeface="+mn-lt"/>
                          <a:ea typeface="+mn-ea"/>
                          <a:cs typeface="+mn-cs"/>
                        </a:rPr>
                        <a:t>link</a:t>
                      </a:r>
                      <a:r>
                        <a:rPr lang="en-GB" sz="1700" kern="1200" dirty="0">
                          <a:solidFill>
                            <a:schemeClr val="dk1"/>
                          </a:solidFill>
                          <a:effectLst/>
                          <a:latin typeface="+mn-lt"/>
                          <a:ea typeface="+mn-ea"/>
                          <a:cs typeface="+mn-cs"/>
                        </a:rPr>
                        <a:t> between the grammar being introduced and how it works in the writing being taught</a:t>
                      </a:r>
                      <a:endParaRPr lang="en-GB" sz="1500" dirty="0">
                        <a:solidFill>
                          <a:schemeClr val="tx1"/>
                        </a:solidFill>
                      </a:endParaRP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indent="0">
                        <a:lnSpc>
                          <a:spcPts val="2400"/>
                        </a:lnSpc>
                        <a:spcAft>
                          <a:spcPts val="0"/>
                        </a:spcAft>
                      </a:pPr>
                      <a:r>
                        <a:rPr lang="en-GB" sz="1500" b="0" dirty="0">
                          <a:solidFill>
                            <a:srgbClr val="000000"/>
                          </a:solidFill>
                          <a:effectLst/>
                          <a:latin typeface="+mn-lt"/>
                          <a:ea typeface="Calibri" panose="020F0502020204030204" pitchFamily="34" charset="0"/>
                        </a:rPr>
                        <a:t>To establish</a:t>
                      </a:r>
                      <a:r>
                        <a:rPr lang="en-GB" sz="1500" b="0" baseline="0" dirty="0">
                          <a:solidFill>
                            <a:srgbClr val="000000"/>
                          </a:solidFill>
                          <a:effectLst/>
                          <a:latin typeface="+mn-lt"/>
                          <a:ea typeface="Calibri" panose="020F0502020204030204" pitchFamily="34" charset="0"/>
                        </a:rPr>
                        <a:t> a purposeful learning reason for addressing grammar, and connect grammar with meaning and rhetorical effect</a:t>
                      </a:r>
                      <a:endParaRPr lang="en-GB" sz="1500" b="0" dirty="0">
                        <a:solidFill>
                          <a:srgbClr val="000000"/>
                        </a:solidFill>
                        <a:effectLst/>
                        <a:latin typeface="+mn-lt"/>
                        <a:ea typeface="Calibri" panose="020F0502020204030204" pitchFamily="34" charset="0"/>
                      </a:endParaRPr>
                    </a:p>
                  </a:txBody>
                  <a:tcPr marL="63305" marR="6330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1"/>
                  </a:ext>
                </a:extLst>
              </a:tr>
              <a:tr h="1125415">
                <a:tc>
                  <a:txBody>
                    <a:bodyPr/>
                    <a:lstStyle/>
                    <a:p>
                      <a:r>
                        <a:rPr lang="en-GB" sz="2200" b="1" dirty="0">
                          <a:solidFill>
                            <a:srgbClr val="008000"/>
                          </a:solidFill>
                        </a:rPr>
                        <a:t>E</a:t>
                      </a:r>
                      <a:r>
                        <a:rPr lang="en-GB" sz="1500" dirty="0">
                          <a:solidFill>
                            <a:schemeClr val="tx1"/>
                          </a:solidFill>
                        </a:rPr>
                        <a:t>XAMPLES</a:t>
                      </a: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nSpc>
                          <a:spcPts val="2400"/>
                        </a:lnSpc>
                      </a:pPr>
                      <a:r>
                        <a:rPr lang="en-GB" sz="1700" kern="1200" dirty="0">
                          <a:solidFill>
                            <a:schemeClr val="dk1"/>
                          </a:solidFill>
                          <a:effectLst/>
                          <a:latin typeface="+mn-lt"/>
                          <a:ea typeface="+mn-ea"/>
                          <a:cs typeface="+mn-cs"/>
                        </a:rPr>
                        <a:t>Explain the grammar through </a:t>
                      </a:r>
                      <a:r>
                        <a:rPr lang="en-GB" sz="1700" b="1" i="1" kern="1200" dirty="0">
                          <a:solidFill>
                            <a:schemeClr val="dk1"/>
                          </a:solidFill>
                          <a:effectLst/>
                          <a:latin typeface="+mn-lt"/>
                          <a:ea typeface="+mn-ea"/>
                          <a:cs typeface="+mn-cs"/>
                        </a:rPr>
                        <a:t>examples</a:t>
                      </a:r>
                      <a:r>
                        <a:rPr lang="en-GB" sz="1700" kern="1200" dirty="0">
                          <a:solidFill>
                            <a:schemeClr val="dk1"/>
                          </a:solidFill>
                          <a:effectLst/>
                          <a:latin typeface="+mn-lt"/>
                          <a:ea typeface="+mn-ea"/>
                          <a:cs typeface="+mn-cs"/>
                        </a:rPr>
                        <a:t>, not lengthy explanations</a:t>
                      </a:r>
                      <a:endParaRPr lang="en-GB" sz="1500" dirty="0">
                        <a:solidFill>
                          <a:schemeClr val="tx1"/>
                        </a:solidFill>
                      </a:endParaRP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indent="0">
                        <a:lnSpc>
                          <a:spcPts val="2400"/>
                        </a:lnSpc>
                        <a:spcAft>
                          <a:spcPts val="0"/>
                        </a:spcAft>
                      </a:pPr>
                      <a:r>
                        <a:rPr lang="en-GB" sz="1500" b="0" dirty="0">
                          <a:solidFill>
                            <a:srgbClr val="000000"/>
                          </a:solidFill>
                          <a:effectLst/>
                          <a:latin typeface="+mn-lt"/>
                          <a:ea typeface="Calibri" panose="020F0502020204030204" pitchFamily="34" charset="0"/>
                        </a:rPr>
                        <a:t>To avoid writing lessons becoming mini-grammar</a:t>
                      </a:r>
                      <a:r>
                        <a:rPr lang="en-GB" sz="1500" b="0" baseline="0" dirty="0">
                          <a:solidFill>
                            <a:srgbClr val="000000"/>
                          </a:solidFill>
                          <a:effectLst/>
                          <a:latin typeface="+mn-lt"/>
                          <a:ea typeface="Calibri" panose="020F0502020204030204" pitchFamily="34" charset="0"/>
                        </a:rPr>
                        <a:t> lessons, and to allow access to the structure even if the grammar concept is not fully understood</a:t>
                      </a:r>
                      <a:endParaRPr lang="en-GB" sz="1500" b="0" dirty="0">
                        <a:solidFill>
                          <a:srgbClr val="000000"/>
                        </a:solidFill>
                        <a:effectLst/>
                        <a:latin typeface="+mn-lt"/>
                        <a:ea typeface="Calibri" panose="020F0502020204030204" pitchFamily="34" charset="0"/>
                      </a:endParaRPr>
                    </a:p>
                  </a:txBody>
                  <a:tcPr marL="63305" marR="6330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2"/>
                  </a:ext>
                </a:extLst>
              </a:tr>
              <a:tr h="928468">
                <a:tc>
                  <a:txBody>
                    <a:bodyPr/>
                    <a:lstStyle/>
                    <a:p>
                      <a:r>
                        <a:rPr lang="en-GB" sz="2200" b="1" dirty="0">
                          <a:solidFill>
                            <a:srgbClr val="008000"/>
                          </a:solidFill>
                        </a:rPr>
                        <a:t>A</a:t>
                      </a:r>
                      <a:r>
                        <a:rPr lang="en-GB" sz="1500" dirty="0">
                          <a:solidFill>
                            <a:schemeClr val="tx1"/>
                          </a:solidFill>
                        </a:rPr>
                        <a:t>UTHENTIC TEXTS</a:t>
                      </a: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nSpc>
                          <a:spcPts val="2400"/>
                        </a:lnSpc>
                      </a:pPr>
                      <a:r>
                        <a:rPr lang="en-GB" sz="1700" kern="1200" dirty="0">
                          <a:solidFill>
                            <a:schemeClr val="dk1"/>
                          </a:solidFill>
                          <a:effectLst/>
                          <a:latin typeface="+mn-lt"/>
                          <a:ea typeface="+mn-ea"/>
                          <a:cs typeface="+mn-cs"/>
                        </a:rPr>
                        <a:t>Use </a:t>
                      </a:r>
                      <a:r>
                        <a:rPr lang="en-GB" sz="1700" b="1" i="1" kern="1200" dirty="0">
                          <a:solidFill>
                            <a:schemeClr val="dk1"/>
                          </a:solidFill>
                          <a:effectLst/>
                          <a:latin typeface="+mn-lt"/>
                          <a:ea typeface="+mn-ea"/>
                          <a:cs typeface="+mn-cs"/>
                        </a:rPr>
                        <a:t>authentic</a:t>
                      </a:r>
                      <a:r>
                        <a:rPr lang="en-GB" sz="1700" kern="1200" dirty="0">
                          <a:solidFill>
                            <a:schemeClr val="dk1"/>
                          </a:solidFill>
                          <a:effectLst/>
                          <a:latin typeface="+mn-lt"/>
                          <a:ea typeface="+mn-ea"/>
                          <a:cs typeface="+mn-cs"/>
                        </a:rPr>
                        <a:t> texts as models to link writers to the broader community of writers</a:t>
                      </a:r>
                      <a:endParaRPr lang="en-GB" sz="1500" dirty="0">
                        <a:solidFill>
                          <a:schemeClr val="tx1"/>
                        </a:solidFill>
                      </a:endParaRP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indent="0">
                        <a:lnSpc>
                          <a:spcPts val="2400"/>
                        </a:lnSpc>
                        <a:spcAft>
                          <a:spcPts val="0"/>
                        </a:spcAft>
                      </a:pPr>
                      <a:r>
                        <a:rPr lang="en-GB" sz="1500" b="0" dirty="0">
                          <a:solidFill>
                            <a:srgbClr val="000000"/>
                          </a:solidFill>
                          <a:effectLst/>
                          <a:latin typeface="+mn-lt"/>
                          <a:ea typeface="Calibri" panose="020F0502020204030204" pitchFamily="34" charset="0"/>
                        </a:rPr>
                        <a:t>To integrate reading and writing and show how ‘real’ writers make language choices</a:t>
                      </a:r>
                    </a:p>
                  </a:txBody>
                  <a:tcPr marL="63305" marR="6330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3"/>
                  </a:ext>
                </a:extLst>
              </a:tr>
              <a:tr h="928468">
                <a:tc>
                  <a:txBody>
                    <a:bodyPr/>
                    <a:lstStyle/>
                    <a:p>
                      <a:r>
                        <a:rPr lang="en-GB" sz="2200" b="1" dirty="0">
                          <a:solidFill>
                            <a:srgbClr val="008000"/>
                          </a:solidFill>
                        </a:rPr>
                        <a:t>D</a:t>
                      </a:r>
                      <a:r>
                        <a:rPr lang="en-GB" sz="1500" dirty="0">
                          <a:solidFill>
                            <a:schemeClr val="tx1"/>
                          </a:solidFill>
                        </a:rPr>
                        <a:t>ISCUSSION</a:t>
                      </a: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nSpc>
                          <a:spcPts val="2400"/>
                        </a:lnSpc>
                      </a:pPr>
                      <a:r>
                        <a:rPr lang="en-GB" sz="1700" kern="1200" dirty="0">
                          <a:solidFill>
                            <a:schemeClr val="dk1"/>
                          </a:solidFill>
                          <a:effectLst/>
                          <a:latin typeface="+mn-lt"/>
                          <a:ea typeface="+mn-ea"/>
                          <a:cs typeface="+mn-cs"/>
                        </a:rPr>
                        <a:t>Build in high-quality </a:t>
                      </a:r>
                      <a:r>
                        <a:rPr lang="en-GB" sz="1700" b="1" i="1" kern="1200" dirty="0">
                          <a:solidFill>
                            <a:schemeClr val="dk1"/>
                          </a:solidFill>
                          <a:effectLst/>
                          <a:latin typeface="+mn-lt"/>
                          <a:ea typeface="+mn-ea"/>
                          <a:cs typeface="+mn-cs"/>
                        </a:rPr>
                        <a:t>discussion</a:t>
                      </a:r>
                      <a:r>
                        <a:rPr lang="en-GB" sz="1700" kern="1200" dirty="0">
                          <a:solidFill>
                            <a:schemeClr val="dk1"/>
                          </a:solidFill>
                          <a:effectLst/>
                          <a:latin typeface="+mn-lt"/>
                          <a:ea typeface="+mn-ea"/>
                          <a:cs typeface="+mn-cs"/>
                        </a:rPr>
                        <a:t> about grammar and its effects</a:t>
                      </a:r>
                      <a:endParaRPr lang="en-GB" sz="1500" dirty="0">
                        <a:solidFill>
                          <a:schemeClr val="tx1"/>
                        </a:solidFill>
                      </a:endParaRPr>
                    </a:p>
                  </a:txBody>
                  <a:tcPr marL="84406" marR="84406" marT="42203" marB="42203">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indent="0">
                        <a:lnSpc>
                          <a:spcPts val="2400"/>
                        </a:lnSpc>
                        <a:spcAft>
                          <a:spcPts val="0"/>
                        </a:spcAft>
                      </a:pPr>
                      <a:r>
                        <a:rPr lang="en-GB" sz="1500" b="0" dirty="0">
                          <a:solidFill>
                            <a:srgbClr val="000000"/>
                          </a:solidFill>
                          <a:effectLst/>
                          <a:latin typeface="+mn-lt"/>
                          <a:ea typeface="Calibri" panose="020F0502020204030204" pitchFamily="34" charset="0"/>
                        </a:rPr>
                        <a:t>To promote deep metalinguistic learning about why a particular choice works, and to develop independence rather than compliance</a:t>
                      </a:r>
                    </a:p>
                  </a:txBody>
                  <a:tcPr marL="63305" marR="6330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40814244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520" y="461492"/>
            <a:ext cx="6264696" cy="1371600"/>
          </a:xfrm>
        </p:spPr>
        <p:txBody>
          <a:bodyPr>
            <a:normAutofit/>
          </a:bodyPr>
          <a:lstStyle/>
          <a:p>
            <a:r>
              <a:rPr lang="en-GB" sz="2200" dirty="0">
                <a:solidFill>
                  <a:schemeClr val="bg2"/>
                </a:solidFill>
                <a:latin typeface="Arial" panose="020B0604020202020204" pitchFamily="34" charset="0"/>
                <a:cs typeface="Arial" panose="020B0604020202020204" pitchFamily="34" charset="0"/>
              </a:rPr>
              <a:t>Who’s who? Match the descriptions to the right animal. Which description gave the best clue to each creature, and why?</a:t>
            </a:r>
          </a:p>
        </p:txBody>
      </p:sp>
      <p:sp>
        <p:nvSpPr>
          <p:cNvPr id="3" name="Content Placeholder 2"/>
          <p:cNvSpPr>
            <a:spLocks noGrp="1"/>
          </p:cNvSpPr>
          <p:nvPr>
            <p:ph sz="quarter" idx="1"/>
          </p:nvPr>
        </p:nvSpPr>
        <p:spPr>
          <a:xfrm>
            <a:off x="339316" y="2017155"/>
            <a:ext cx="8465368" cy="4781128"/>
          </a:xfrm>
        </p:spPr>
        <p:txBody>
          <a:bodyPr>
            <a:normAutofit fontScale="85000" lnSpcReduction="20000"/>
          </a:bodyPr>
          <a:lstStyle/>
          <a:p>
            <a:pPr marL="0" indent="0" algn="ctr">
              <a:buNone/>
            </a:pPr>
            <a:r>
              <a:rPr lang="en-GB" sz="2000" b="1" dirty="0">
                <a:solidFill>
                  <a:srgbClr val="FF0000"/>
                </a:solidFill>
                <a:latin typeface="Arial" panose="020B0604020202020204" pitchFamily="34" charset="0"/>
                <a:cs typeface="Arial" panose="020B0604020202020204" pitchFamily="34" charset="0"/>
              </a:rPr>
              <a:t>A: octopus     B:  sea </a:t>
            </a:r>
            <a:r>
              <a:rPr lang="en-GB" sz="2000" b="1" dirty="0" err="1">
                <a:solidFill>
                  <a:srgbClr val="FF0000"/>
                </a:solidFill>
                <a:latin typeface="Arial" panose="020B0604020202020204" pitchFamily="34" charset="0"/>
                <a:cs typeface="Arial" panose="020B0604020202020204" pitchFamily="34" charset="0"/>
              </a:rPr>
              <a:t>anenome</a:t>
            </a:r>
            <a:r>
              <a:rPr lang="en-GB" sz="2000" b="1" dirty="0">
                <a:solidFill>
                  <a:srgbClr val="FF0000"/>
                </a:solidFill>
                <a:latin typeface="Arial" panose="020B0604020202020204" pitchFamily="34" charset="0"/>
                <a:cs typeface="Arial" panose="020B0604020202020204" pitchFamily="34" charset="0"/>
              </a:rPr>
              <a:t>    C: swordfish     D: shark    E: jellyfish</a:t>
            </a:r>
          </a:p>
          <a:p>
            <a:pPr marL="0" indent="0" algn="ctr">
              <a:buNone/>
            </a:pPr>
            <a:r>
              <a:rPr lang="en-GB" sz="2200" b="1" dirty="0">
                <a:solidFill>
                  <a:srgbClr val="FF0000"/>
                </a:solidFill>
                <a:latin typeface="Arial" panose="020B0604020202020204" pitchFamily="34" charset="0"/>
                <a:cs typeface="Arial" panose="020B0604020202020204" pitchFamily="34" charset="0"/>
              </a:rPr>
              <a:t>   </a:t>
            </a:r>
            <a:endParaRPr lang="en-GB" sz="2200" dirty="0">
              <a:latin typeface="Arial" panose="020B0604020202020204" pitchFamily="34" charset="0"/>
              <a:cs typeface="Arial" panose="020B0604020202020204" pitchFamily="34" charset="0"/>
            </a:endParaRPr>
          </a:p>
          <a:p>
            <a:pPr marL="457200" indent="-457200">
              <a:buFont typeface="+mj-lt"/>
              <a:buAutoNum type="arabicPeriod"/>
            </a:pPr>
            <a:r>
              <a:rPr lang="en-GB" sz="2100" dirty="0">
                <a:latin typeface="Arial" panose="020B0604020202020204" pitchFamily="34" charset="0"/>
                <a:cs typeface="Arial" panose="020B0604020202020204" pitchFamily="34" charset="0"/>
              </a:rPr>
              <a:t>very streamlined bodies; large migratory fish; ability to see in deeper water; unique elongated upper jaw</a:t>
            </a:r>
          </a:p>
          <a:p>
            <a:pPr marL="457200" indent="-457200">
              <a:buFont typeface="+mj-lt"/>
              <a:buAutoNum type="arabicPeriod"/>
            </a:pPr>
            <a:endParaRPr lang="en-GB" sz="2100" dirty="0">
              <a:latin typeface="Arial" panose="020B0604020202020204" pitchFamily="34" charset="0"/>
              <a:cs typeface="Arial" panose="020B0604020202020204" pitchFamily="34" charset="0"/>
            </a:endParaRPr>
          </a:p>
          <a:p>
            <a:pPr marL="457200" indent="-457200">
              <a:buFont typeface="+mj-lt"/>
              <a:buAutoNum type="arabicPeriod"/>
            </a:pPr>
            <a:r>
              <a:rPr lang="en-GB" sz="2100" dirty="0">
                <a:latin typeface="Arial" panose="020B0604020202020204" pitchFamily="34" charset="0"/>
                <a:cs typeface="Arial" panose="020B0604020202020204" pitchFamily="34" charset="0"/>
              </a:rPr>
              <a:t>streamlined design; a very fast swimmer; the largest predatory fish in the ocean; the most powerful jaws on the planet</a:t>
            </a:r>
          </a:p>
          <a:p>
            <a:pPr marL="457200" indent="-457200">
              <a:buFont typeface="+mj-lt"/>
              <a:buAutoNum type="arabicPeriod"/>
            </a:pPr>
            <a:endParaRPr lang="en-GB" sz="2100" dirty="0">
              <a:latin typeface="Arial" panose="020B0604020202020204" pitchFamily="34" charset="0"/>
              <a:cs typeface="Arial" panose="020B0604020202020204" pitchFamily="34" charset="0"/>
            </a:endParaRPr>
          </a:p>
          <a:p>
            <a:pPr marL="457200" indent="-457200">
              <a:buFont typeface="+mj-lt"/>
              <a:buAutoNum type="arabicPeriod"/>
            </a:pPr>
            <a:r>
              <a:rPr lang="en-GB" sz="2100" dirty="0">
                <a:latin typeface="Arial" panose="020B0604020202020204" pitchFamily="34" charset="0"/>
                <a:cs typeface="Arial" panose="020B0604020202020204" pitchFamily="34" charset="0"/>
              </a:rPr>
              <a:t>toxic tentacles; bell-shaped bodies; gelatinous, jelly-like creatures that have been in our seas for over 650 million years, making them older than the dinosaurs </a:t>
            </a:r>
          </a:p>
          <a:p>
            <a:pPr marL="457200" indent="-457200">
              <a:buFont typeface="+mj-lt"/>
              <a:buAutoNum type="arabicPeriod"/>
            </a:pPr>
            <a:endParaRPr lang="en-GB" sz="2100" dirty="0">
              <a:latin typeface="Arial" panose="020B0604020202020204" pitchFamily="34" charset="0"/>
              <a:cs typeface="Arial" panose="020B0604020202020204" pitchFamily="34" charset="0"/>
            </a:endParaRPr>
          </a:p>
          <a:p>
            <a:pPr marL="457200" indent="-457200">
              <a:buFont typeface="+mj-lt"/>
              <a:buAutoNum type="arabicPeriod"/>
            </a:pPr>
            <a:r>
              <a:rPr lang="en-GB" sz="2100" dirty="0">
                <a:latin typeface="Arial" panose="020B0604020202020204" pitchFamily="34" charset="0"/>
                <a:cs typeface="Arial" panose="020B0604020202020204" pitchFamily="34" charset="0"/>
              </a:rPr>
              <a:t>three hearts; blue blood; a large central brain; eight minor brains located at the base of each arm</a:t>
            </a:r>
          </a:p>
          <a:p>
            <a:pPr marL="457200" indent="-457200">
              <a:buFont typeface="+mj-lt"/>
              <a:buAutoNum type="arabicPeriod"/>
            </a:pPr>
            <a:endParaRPr lang="en-GB" sz="2100" dirty="0">
              <a:latin typeface="Arial" panose="020B0604020202020204" pitchFamily="34" charset="0"/>
              <a:cs typeface="Arial" panose="020B0604020202020204" pitchFamily="34" charset="0"/>
            </a:endParaRPr>
          </a:p>
          <a:p>
            <a:pPr marL="457200" indent="-457200">
              <a:buFont typeface="+mj-lt"/>
              <a:buAutoNum type="arabicPeriod"/>
            </a:pPr>
            <a:r>
              <a:rPr lang="en-GB" sz="2100" dirty="0">
                <a:latin typeface="Arial" panose="020B0604020202020204" pitchFamily="34" charset="0"/>
                <a:cs typeface="Arial" panose="020B0604020202020204" pitchFamily="34" charset="0"/>
              </a:rPr>
              <a:t>cylindrical body; central mouth; long tentacles that fire harpoon-like filaments into their prey</a:t>
            </a:r>
          </a:p>
          <a:p>
            <a:pPr marL="0" indent="0">
              <a:buNone/>
            </a:pPr>
            <a:r>
              <a:rPr lang="en-GB" sz="2200" dirty="0">
                <a:latin typeface="Arial" panose="020B0604020202020204" pitchFamily="34" charset="0"/>
                <a:cs typeface="Arial" panose="020B0604020202020204" pitchFamily="34" charset="0"/>
              </a:rPr>
              <a:t>                                                                        </a:t>
            </a:r>
            <a:r>
              <a:rPr lang="en-GB" sz="2200" dirty="0">
                <a:solidFill>
                  <a:srgbClr val="FF0000"/>
                </a:solidFill>
                <a:latin typeface="Arial" panose="020B0604020202020204" pitchFamily="34" charset="0"/>
                <a:cs typeface="Arial" panose="020B0604020202020204" pitchFamily="34" charset="0"/>
              </a:rPr>
              <a:t>Answers: A4; B5: C1; D2; E3</a:t>
            </a:r>
          </a:p>
          <a:p>
            <a:pPr marL="0" indent="0">
              <a:buNone/>
            </a:pPr>
            <a:endParaRPr lang="en-GB" sz="2200" dirty="0">
              <a:latin typeface="Calibri" pitchFamily="34" charset="0"/>
              <a:cs typeface="Calibri" pitchFamily="34" charset="0"/>
            </a:endParaRPr>
          </a:p>
          <a:p>
            <a:pPr marL="0" indent="0">
              <a:buNone/>
            </a:pPr>
            <a:endParaRPr lang="en-GB" sz="2400" dirty="0">
              <a:latin typeface="Calibri" pitchFamily="34" charset="0"/>
              <a:cs typeface="Calibri" pitchFamily="34" charset="0"/>
            </a:endParaRPr>
          </a:p>
          <a:p>
            <a:pPr marL="0" indent="0">
              <a:buNone/>
            </a:pPr>
            <a:endParaRPr lang="en-GB" dirty="0">
              <a:latin typeface="Calibri" pitchFamily="34" charset="0"/>
              <a:cs typeface="Calibri" pitchFamily="34" charset="0"/>
            </a:endParaRPr>
          </a:p>
          <a:p>
            <a:pPr marL="0" indent="0">
              <a:buNone/>
            </a:pPr>
            <a:endParaRPr lang="en-GB" dirty="0">
              <a:latin typeface="Calibri" pitchFamily="34" charset="0"/>
              <a:cs typeface="Calibri" pitchFamily="34" charset="0"/>
            </a:endParaRPr>
          </a:p>
          <a:p>
            <a:pPr marL="0" indent="0">
              <a:buNone/>
            </a:pPr>
            <a:endParaRPr lang="en-GB" dirty="0">
              <a:latin typeface="Calibri" pitchFamily="34" charset="0"/>
              <a:cs typeface="Calibri" pitchFamily="34" charset="0"/>
            </a:endParaRPr>
          </a:p>
        </p:txBody>
      </p:sp>
      <p:pic>
        <p:nvPicPr>
          <p:cNvPr id="7" name="Picture 6" descr="A picture containing table, photo, many, woman&#10;&#10;Description automatically generated">
            <a:extLst>
              <a:ext uri="{FF2B5EF4-FFF2-40B4-BE49-F238E27FC236}">
                <a16:creationId xmlns:a16="http://schemas.microsoft.com/office/drawing/2014/main" id="{63EB27A1-E5D0-428D-A9F5-14F186E5367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6804248" y="0"/>
            <a:ext cx="2232248" cy="1832670"/>
          </a:xfrm>
          <a:prstGeom prst="rect">
            <a:avLst/>
          </a:prstGeom>
        </p:spPr>
      </p:pic>
      <p:sp>
        <p:nvSpPr>
          <p:cNvPr id="5" name="Rounded Rectangle 9">
            <a:extLst>
              <a:ext uri="{FF2B5EF4-FFF2-40B4-BE49-F238E27FC236}">
                <a16:creationId xmlns:a16="http://schemas.microsoft.com/office/drawing/2014/main" id="{5EEC828E-81AD-4CDE-99AB-CBAFC82C8DA5}"/>
              </a:ext>
            </a:extLst>
          </p:cNvPr>
          <p:cNvSpPr/>
          <p:nvPr/>
        </p:nvSpPr>
        <p:spPr>
          <a:xfrm>
            <a:off x="4993759" y="59717"/>
            <a:ext cx="1666473" cy="433215"/>
          </a:xfrm>
          <a:prstGeom prst="roundRect">
            <a:avLst/>
          </a:prstGeom>
          <a:solidFill>
            <a:srgbClr val="FFFFCC"/>
          </a:solid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704" dirty="0">
                <a:solidFill>
                  <a:schemeClr val="tx1"/>
                </a:solidFill>
              </a:rPr>
              <a:t>Authentic text</a:t>
            </a:r>
          </a:p>
        </p:txBody>
      </p:sp>
      <p:sp>
        <p:nvSpPr>
          <p:cNvPr id="6" name="Rounded Rectangle 6">
            <a:extLst>
              <a:ext uri="{FF2B5EF4-FFF2-40B4-BE49-F238E27FC236}">
                <a16:creationId xmlns:a16="http://schemas.microsoft.com/office/drawing/2014/main" id="{F3F6DD55-B0B4-4662-AF4D-58CA61E79FEE}"/>
              </a:ext>
            </a:extLst>
          </p:cNvPr>
          <p:cNvSpPr/>
          <p:nvPr/>
        </p:nvSpPr>
        <p:spPr>
          <a:xfrm>
            <a:off x="5242630" y="1416865"/>
            <a:ext cx="1417602" cy="397423"/>
          </a:xfrm>
          <a:prstGeom prst="roundRect">
            <a:avLst/>
          </a:prstGeom>
          <a:solidFill>
            <a:srgbClr val="FFFFCC"/>
          </a:solid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700" dirty="0">
                <a:solidFill>
                  <a:schemeClr val="tx1"/>
                </a:solidFill>
              </a:rPr>
              <a:t>Discussion</a:t>
            </a:r>
          </a:p>
        </p:txBody>
      </p:sp>
    </p:spTree>
    <p:extLst>
      <p:ext uri="{BB962C8B-B14F-4D97-AF65-F5344CB8AC3E}">
        <p14:creationId xmlns:p14="http://schemas.microsoft.com/office/powerpoint/2010/main" val="372393086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1" end="1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8352" y="70214"/>
            <a:ext cx="6264696" cy="1342562"/>
          </a:xfrm>
        </p:spPr>
        <p:txBody>
          <a:bodyPr>
            <a:normAutofit/>
          </a:bodyPr>
          <a:lstStyle/>
          <a:p>
            <a:r>
              <a:rPr lang="en-GB" sz="3600" dirty="0">
                <a:solidFill>
                  <a:schemeClr val="bg2"/>
                </a:solidFill>
                <a:effectLst>
                  <a:outerShdw blurRad="38100" dist="38100" dir="2700000" algn="tl">
                    <a:srgbClr val="000000">
                      <a:alpha val="43137"/>
                    </a:srgbClr>
                  </a:outerShdw>
                </a:effectLst>
                <a:latin typeface="Arial" panose="020B0604020202020204" pitchFamily="34" charset="0"/>
                <a:cs typeface="Arial" panose="020B0604020202020204" pitchFamily="34" charset="0"/>
              </a:rPr>
              <a:t>Noticing details in a text</a:t>
            </a:r>
          </a:p>
        </p:txBody>
      </p:sp>
      <p:sp>
        <p:nvSpPr>
          <p:cNvPr id="3" name="Content Placeholder 2"/>
          <p:cNvSpPr>
            <a:spLocks noGrp="1"/>
          </p:cNvSpPr>
          <p:nvPr>
            <p:ph sz="quarter" idx="1"/>
          </p:nvPr>
        </p:nvSpPr>
        <p:spPr>
          <a:xfrm>
            <a:off x="211088" y="1946365"/>
            <a:ext cx="8465368" cy="4781128"/>
          </a:xfrm>
        </p:spPr>
        <p:txBody>
          <a:bodyPr>
            <a:normAutofit/>
          </a:bodyPr>
          <a:lstStyle/>
          <a:p>
            <a:pPr marL="0" indent="0">
              <a:buNone/>
            </a:pPr>
            <a:r>
              <a:rPr lang="en-GB" sz="1800" dirty="0">
                <a:latin typeface="Arial" panose="020B0604020202020204" pitchFamily="34" charset="0"/>
                <a:cs typeface="Arial" panose="020B0604020202020204" pitchFamily="34" charset="0"/>
              </a:rPr>
              <a:t>Sharks are </a:t>
            </a:r>
            <a:r>
              <a:rPr lang="en-GB" sz="1800" dirty="0">
                <a:solidFill>
                  <a:srgbClr val="FF0000"/>
                </a:solidFill>
                <a:latin typeface="Arial" panose="020B0604020202020204" pitchFamily="34" charset="0"/>
                <a:cs typeface="Arial" panose="020B0604020202020204" pitchFamily="34" charset="0"/>
              </a:rPr>
              <a:t>the largest predatory fish in the ocean </a:t>
            </a:r>
            <a:r>
              <a:rPr lang="en-GB" sz="1800" dirty="0">
                <a:latin typeface="Arial" panose="020B0604020202020204" pitchFamily="34" charset="0"/>
                <a:cs typeface="Arial" panose="020B0604020202020204" pitchFamily="34" charset="0"/>
              </a:rPr>
              <a:t>and with their </a:t>
            </a:r>
            <a:r>
              <a:rPr lang="en-GB" sz="1800" dirty="0">
                <a:solidFill>
                  <a:srgbClr val="FF0000"/>
                </a:solidFill>
                <a:latin typeface="Arial" panose="020B0604020202020204" pitchFamily="34" charset="0"/>
                <a:cs typeface="Arial" panose="020B0604020202020204" pitchFamily="34" charset="0"/>
              </a:rPr>
              <a:t>lightweight skeleton </a:t>
            </a:r>
            <a:r>
              <a:rPr lang="en-GB" sz="1800" dirty="0">
                <a:latin typeface="Arial" panose="020B0604020202020204" pitchFamily="34" charset="0"/>
                <a:cs typeface="Arial" panose="020B0604020202020204" pitchFamily="34" charset="0"/>
              </a:rPr>
              <a:t>and </a:t>
            </a:r>
            <a:r>
              <a:rPr lang="en-GB" sz="1800" dirty="0">
                <a:solidFill>
                  <a:srgbClr val="FF0000"/>
                </a:solidFill>
                <a:latin typeface="Arial" panose="020B0604020202020204" pitchFamily="34" charset="0"/>
                <a:cs typeface="Arial" panose="020B0604020202020204" pitchFamily="34" charset="0"/>
              </a:rPr>
              <a:t>streamlined design </a:t>
            </a:r>
            <a:r>
              <a:rPr lang="en-GB" sz="1800" dirty="0">
                <a:latin typeface="Arial" panose="020B0604020202020204" pitchFamily="34" charset="0"/>
                <a:cs typeface="Arial" panose="020B0604020202020204" pitchFamily="34" charset="0"/>
              </a:rPr>
              <a:t>they are also </a:t>
            </a:r>
            <a:r>
              <a:rPr lang="en-GB" sz="1800" dirty="0">
                <a:solidFill>
                  <a:srgbClr val="FF0000"/>
                </a:solidFill>
                <a:latin typeface="Arial" panose="020B0604020202020204" pitchFamily="34" charset="0"/>
                <a:cs typeface="Arial" panose="020B0604020202020204" pitchFamily="34" charset="0"/>
              </a:rPr>
              <a:t>speedy swimmers</a:t>
            </a:r>
            <a:r>
              <a:rPr lang="en-GB" sz="1800" dirty="0">
                <a:latin typeface="Arial" panose="020B0604020202020204" pitchFamily="34" charset="0"/>
                <a:cs typeface="Arial" panose="020B0604020202020204" pitchFamily="34" charset="0"/>
              </a:rPr>
              <a:t>.</a:t>
            </a:r>
          </a:p>
          <a:p>
            <a:pPr marL="0" indent="0">
              <a:buNone/>
            </a:pPr>
            <a:endParaRPr lang="en-GB" sz="1800" dirty="0">
              <a:solidFill>
                <a:srgbClr val="FF0000"/>
              </a:solidFill>
              <a:latin typeface="Arial" panose="020B0604020202020204" pitchFamily="34" charset="0"/>
              <a:cs typeface="Arial" panose="020B0604020202020204" pitchFamily="34" charset="0"/>
            </a:endParaRPr>
          </a:p>
          <a:p>
            <a:pPr marL="0" indent="0">
              <a:buNone/>
            </a:pPr>
            <a:r>
              <a:rPr lang="en-GB" sz="1800" dirty="0">
                <a:latin typeface="Arial" panose="020B0604020202020204" pitchFamily="34" charset="0"/>
                <a:cs typeface="Arial" panose="020B0604020202020204" pitchFamily="34" charset="0"/>
              </a:rPr>
              <a:t>Sharks have </a:t>
            </a:r>
            <a:r>
              <a:rPr lang="en-GB" sz="1800" dirty="0">
                <a:solidFill>
                  <a:srgbClr val="FF0000"/>
                </a:solidFill>
                <a:latin typeface="Arial" panose="020B0604020202020204" pitchFamily="34" charset="0"/>
                <a:cs typeface="Arial" panose="020B0604020202020204" pitchFamily="34" charset="0"/>
              </a:rPr>
              <a:t>the most powerful jaws on the planet </a:t>
            </a:r>
            <a:r>
              <a:rPr lang="en-GB" sz="1800" dirty="0">
                <a:latin typeface="Arial" panose="020B0604020202020204" pitchFamily="34" charset="0"/>
                <a:cs typeface="Arial" panose="020B0604020202020204" pitchFamily="34" charset="0"/>
              </a:rPr>
              <a:t>and, on average, </a:t>
            </a:r>
            <a:r>
              <a:rPr lang="en-GB" sz="1800" dirty="0">
                <a:solidFill>
                  <a:srgbClr val="FF0000"/>
                </a:solidFill>
                <a:latin typeface="Arial" panose="020B0604020202020204" pitchFamily="34" charset="0"/>
                <a:cs typeface="Arial" panose="020B0604020202020204" pitchFamily="34" charset="0"/>
              </a:rPr>
              <a:t>five rows of teeth holding 3000 teeth at a time!</a:t>
            </a:r>
          </a:p>
          <a:p>
            <a:pPr marL="0" indent="0">
              <a:buNone/>
            </a:pPr>
            <a:endParaRPr lang="en-GB" sz="1800" dirty="0">
              <a:latin typeface="Arial" panose="020B0604020202020204" pitchFamily="34" charset="0"/>
              <a:cs typeface="Arial" panose="020B0604020202020204" pitchFamily="34" charset="0"/>
            </a:endParaRPr>
          </a:p>
          <a:p>
            <a:pPr marL="0" indent="0">
              <a:buNone/>
            </a:pPr>
            <a:r>
              <a:rPr lang="en-GB" sz="1800" dirty="0">
                <a:latin typeface="Arial" panose="020B0604020202020204" pitchFamily="34" charset="0"/>
                <a:cs typeface="Arial" panose="020B0604020202020204" pitchFamily="34" charset="0"/>
              </a:rPr>
              <a:t>The female anglerfish has </a:t>
            </a:r>
            <a:r>
              <a:rPr lang="en-GB" sz="1800" dirty="0">
                <a:solidFill>
                  <a:srgbClr val="FF0000"/>
                </a:solidFill>
                <a:latin typeface="Arial" panose="020B0604020202020204" pitchFamily="34" charset="0"/>
                <a:cs typeface="Arial" panose="020B0604020202020204" pitchFamily="34" charset="0"/>
              </a:rPr>
              <a:t>a protruding dorsal spine that hangs over its mouth like a fishing pole</a:t>
            </a:r>
            <a:r>
              <a:rPr lang="en-GB" sz="1800" dirty="0">
                <a:latin typeface="Arial" panose="020B0604020202020204" pitchFamily="34" charset="0"/>
                <a:cs typeface="Arial" panose="020B0604020202020204" pitchFamily="34" charset="0"/>
              </a:rPr>
              <a:t>.</a:t>
            </a:r>
          </a:p>
          <a:p>
            <a:pPr marL="0" indent="0">
              <a:buNone/>
            </a:pPr>
            <a:endParaRPr lang="en-GB" sz="1800" dirty="0">
              <a:cs typeface="Arial" panose="020B0604020202020204" pitchFamily="34" charset="0"/>
            </a:endParaRPr>
          </a:p>
          <a:p>
            <a:pPr marL="0" indent="0">
              <a:buNone/>
            </a:pPr>
            <a:r>
              <a:rPr lang="en-GB" sz="1800" dirty="0">
                <a:cs typeface="Arial" panose="020B0604020202020204" pitchFamily="34" charset="0"/>
              </a:rPr>
              <a:t>Unlike </a:t>
            </a:r>
            <a:r>
              <a:rPr lang="en-GB" sz="1800" dirty="0">
                <a:solidFill>
                  <a:srgbClr val="FF0000"/>
                </a:solidFill>
                <a:cs typeface="Arial" panose="020B0604020202020204" pitchFamily="34" charset="0"/>
              </a:rPr>
              <a:t>other scaly fish in the ocean</a:t>
            </a:r>
            <a:r>
              <a:rPr lang="en-GB" sz="1800" dirty="0">
                <a:cs typeface="Arial" panose="020B0604020202020204" pitchFamily="34" charset="0"/>
              </a:rPr>
              <a:t>, a seahorse’s body is covered in </a:t>
            </a:r>
            <a:r>
              <a:rPr lang="en-GB" sz="1800" dirty="0">
                <a:solidFill>
                  <a:srgbClr val="FF0000"/>
                </a:solidFill>
                <a:cs typeface="Arial" panose="020B0604020202020204" pitchFamily="34" charset="0"/>
              </a:rPr>
              <a:t>hard, bony plates that are fused together and covered in a layer of flesh.                                                                </a:t>
            </a:r>
            <a:endParaRPr lang="en-GB" dirty="0">
              <a:latin typeface="Calibri" pitchFamily="34" charset="0"/>
              <a:cs typeface="Calibri" pitchFamily="34" charset="0"/>
            </a:endParaRPr>
          </a:p>
          <a:p>
            <a:pPr marL="0" indent="0">
              <a:buNone/>
            </a:pPr>
            <a:endParaRPr lang="en-GB" dirty="0">
              <a:latin typeface="Calibri" pitchFamily="34" charset="0"/>
              <a:cs typeface="Calibri" pitchFamily="34" charset="0"/>
            </a:endParaRPr>
          </a:p>
          <a:p>
            <a:pPr marL="0" indent="0">
              <a:buNone/>
            </a:pPr>
            <a:endParaRPr lang="en-GB" dirty="0">
              <a:latin typeface="Calibri" pitchFamily="34" charset="0"/>
              <a:cs typeface="Calibri" pitchFamily="34" charset="0"/>
            </a:endParaRPr>
          </a:p>
        </p:txBody>
      </p:sp>
      <p:pic>
        <p:nvPicPr>
          <p:cNvPr id="7" name="Picture 6" descr="A picture containing table, photo, many, woman&#10;&#10;Description automatically generated">
            <a:extLst>
              <a:ext uri="{FF2B5EF4-FFF2-40B4-BE49-F238E27FC236}">
                <a16:creationId xmlns:a16="http://schemas.microsoft.com/office/drawing/2014/main" id="{63EB27A1-E5D0-428D-A9F5-14F186E53672}"/>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6804248" y="0"/>
            <a:ext cx="2232248" cy="1832670"/>
          </a:xfrm>
          <a:prstGeom prst="rect">
            <a:avLst/>
          </a:prstGeom>
        </p:spPr>
      </p:pic>
      <p:sp>
        <p:nvSpPr>
          <p:cNvPr id="5" name="Rounded Rectangle 9">
            <a:extLst>
              <a:ext uri="{FF2B5EF4-FFF2-40B4-BE49-F238E27FC236}">
                <a16:creationId xmlns:a16="http://schemas.microsoft.com/office/drawing/2014/main" id="{5EEC828E-81AD-4CDE-99AB-CBAFC82C8DA5}"/>
              </a:ext>
            </a:extLst>
          </p:cNvPr>
          <p:cNvSpPr/>
          <p:nvPr/>
        </p:nvSpPr>
        <p:spPr>
          <a:xfrm>
            <a:off x="4993759" y="59717"/>
            <a:ext cx="1666473" cy="433215"/>
          </a:xfrm>
          <a:prstGeom prst="roundRect">
            <a:avLst/>
          </a:prstGeom>
          <a:solidFill>
            <a:srgbClr val="FFFFCC"/>
          </a:solid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704" dirty="0">
                <a:solidFill>
                  <a:schemeClr val="tx1"/>
                </a:solidFill>
              </a:rPr>
              <a:t>Authentic text</a:t>
            </a:r>
          </a:p>
        </p:txBody>
      </p:sp>
      <p:sp>
        <p:nvSpPr>
          <p:cNvPr id="6" name="Rounded Rectangle 6">
            <a:extLst>
              <a:ext uri="{FF2B5EF4-FFF2-40B4-BE49-F238E27FC236}">
                <a16:creationId xmlns:a16="http://schemas.microsoft.com/office/drawing/2014/main" id="{F3F6DD55-B0B4-4662-AF4D-58CA61E79FEE}"/>
              </a:ext>
            </a:extLst>
          </p:cNvPr>
          <p:cNvSpPr/>
          <p:nvPr/>
        </p:nvSpPr>
        <p:spPr>
          <a:xfrm>
            <a:off x="363793" y="1401522"/>
            <a:ext cx="1417602" cy="397423"/>
          </a:xfrm>
          <a:prstGeom prst="roundRect">
            <a:avLst/>
          </a:prstGeom>
          <a:solidFill>
            <a:srgbClr val="FFFFCC"/>
          </a:solid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700" dirty="0">
                <a:solidFill>
                  <a:schemeClr val="tx1"/>
                </a:solidFill>
              </a:rPr>
              <a:t>Examples</a:t>
            </a:r>
          </a:p>
        </p:txBody>
      </p:sp>
      <p:sp>
        <p:nvSpPr>
          <p:cNvPr id="4" name="TextBox 3">
            <a:extLst>
              <a:ext uri="{FF2B5EF4-FFF2-40B4-BE49-F238E27FC236}">
                <a16:creationId xmlns:a16="http://schemas.microsoft.com/office/drawing/2014/main" id="{FB2D55ED-BFB9-4211-ACEC-2510E331E69E}"/>
              </a:ext>
            </a:extLst>
          </p:cNvPr>
          <p:cNvSpPr txBox="1"/>
          <p:nvPr/>
        </p:nvSpPr>
        <p:spPr>
          <a:xfrm>
            <a:off x="211088" y="5578140"/>
            <a:ext cx="8721824" cy="923330"/>
          </a:xfrm>
          <a:prstGeom prst="rect">
            <a:avLst/>
          </a:prstGeom>
          <a:noFill/>
        </p:spPr>
        <p:txBody>
          <a:bodyPr wrap="square" rtlCol="0">
            <a:spAutoFit/>
          </a:bodyPr>
          <a:lstStyle/>
          <a:p>
            <a:r>
              <a:rPr lang="en-GB" dirty="0">
                <a:solidFill>
                  <a:schemeClr val="bg2"/>
                </a:solidFill>
              </a:rPr>
              <a:t>In information texts, </a:t>
            </a:r>
            <a:r>
              <a:rPr lang="en-GB" dirty="0">
                <a:solidFill>
                  <a:srgbClr val="FF0000"/>
                </a:solidFill>
              </a:rPr>
              <a:t>the noun phrase unit </a:t>
            </a:r>
            <a:r>
              <a:rPr lang="en-GB" dirty="0">
                <a:solidFill>
                  <a:schemeClr val="bg2"/>
                </a:solidFill>
              </a:rPr>
              <a:t>often creates most of the detail in a sentence. In these examples, noun phrases help the reader understand what is special about each creature, describing their features clearly and precisely. </a:t>
            </a:r>
          </a:p>
        </p:txBody>
      </p:sp>
      <p:sp>
        <p:nvSpPr>
          <p:cNvPr id="8" name="Rounded Rectangle 6">
            <a:extLst>
              <a:ext uri="{FF2B5EF4-FFF2-40B4-BE49-F238E27FC236}">
                <a16:creationId xmlns:a16="http://schemas.microsoft.com/office/drawing/2014/main" id="{5F339AB3-98E3-46D0-866D-3DEF30F27476}"/>
              </a:ext>
            </a:extLst>
          </p:cNvPr>
          <p:cNvSpPr/>
          <p:nvPr/>
        </p:nvSpPr>
        <p:spPr>
          <a:xfrm>
            <a:off x="6944200" y="5108793"/>
            <a:ext cx="1417602" cy="397423"/>
          </a:xfrm>
          <a:prstGeom prst="roundRect">
            <a:avLst/>
          </a:prstGeom>
          <a:solidFill>
            <a:srgbClr val="FFFFCC"/>
          </a:solid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1700" dirty="0">
                <a:solidFill>
                  <a:schemeClr val="tx1"/>
                </a:solidFill>
              </a:rPr>
              <a:t>Links</a:t>
            </a:r>
          </a:p>
        </p:txBody>
      </p:sp>
      <p:sp>
        <p:nvSpPr>
          <p:cNvPr id="9" name="TextBox 8">
            <a:extLst>
              <a:ext uri="{FF2B5EF4-FFF2-40B4-BE49-F238E27FC236}">
                <a16:creationId xmlns:a16="http://schemas.microsoft.com/office/drawing/2014/main" id="{AC515E8F-8FA7-4CCB-9C3C-F43B0A6CCEE2}"/>
              </a:ext>
            </a:extLst>
          </p:cNvPr>
          <p:cNvSpPr txBox="1"/>
          <p:nvPr/>
        </p:nvSpPr>
        <p:spPr>
          <a:xfrm>
            <a:off x="2123728" y="1023035"/>
            <a:ext cx="4424063" cy="923330"/>
          </a:xfrm>
          <a:prstGeom prst="rect">
            <a:avLst/>
          </a:prstGeom>
          <a:noFill/>
        </p:spPr>
        <p:txBody>
          <a:bodyPr wrap="square" rtlCol="0">
            <a:spAutoFit/>
          </a:bodyPr>
          <a:lstStyle/>
          <a:p>
            <a:r>
              <a:rPr lang="en-GB" dirty="0">
                <a:solidFill>
                  <a:schemeClr val="bg2"/>
                </a:solidFill>
              </a:rPr>
              <a:t>If you took out the </a:t>
            </a:r>
            <a:r>
              <a:rPr lang="en-GB" dirty="0">
                <a:solidFill>
                  <a:srgbClr val="FF0000"/>
                </a:solidFill>
              </a:rPr>
              <a:t>noun phrases </a:t>
            </a:r>
            <a:r>
              <a:rPr lang="en-GB" dirty="0">
                <a:solidFill>
                  <a:schemeClr val="bg2"/>
                </a:solidFill>
              </a:rPr>
              <a:t>from these sentences, what would you be left with?</a:t>
            </a:r>
          </a:p>
        </p:txBody>
      </p:sp>
    </p:spTree>
    <p:extLst>
      <p:ext uri="{BB962C8B-B14F-4D97-AF65-F5344CB8AC3E}">
        <p14:creationId xmlns:p14="http://schemas.microsoft.com/office/powerpoint/2010/main" val="27610749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8"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34504" y="734689"/>
            <a:ext cx="6347048" cy="819944"/>
          </a:xfrm>
        </p:spPr>
        <p:txBody>
          <a:bodyPr>
            <a:noAutofit/>
          </a:bodyPr>
          <a:lstStyle/>
          <a:p>
            <a:r>
              <a:rPr lang="en-GB" sz="2400" dirty="0">
                <a:latin typeface="+mn-lt"/>
                <a:cs typeface="Calibri" pitchFamily="34" charset="0"/>
              </a:rPr>
              <a:t>Match the right answer with the right question. The </a:t>
            </a:r>
            <a:r>
              <a:rPr lang="en-GB" sz="2400" dirty="0">
                <a:solidFill>
                  <a:srgbClr val="FF0000"/>
                </a:solidFill>
                <a:latin typeface="+mn-lt"/>
                <a:cs typeface="Calibri" pitchFamily="34" charset="0"/>
              </a:rPr>
              <a:t>noun phrases </a:t>
            </a:r>
            <a:r>
              <a:rPr lang="en-GB" sz="2400" dirty="0">
                <a:latin typeface="+mn-lt"/>
                <a:cs typeface="Calibri" pitchFamily="34" charset="0"/>
              </a:rPr>
              <a:t>are highlighted. Practise using these in complete sentences that describe each creature’s special feature.  </a:t>
            </a:r>
          </a:p>
        </p:txBody>
      </p:sp>
      <p:pic>
        <p:nvPicPr>
          <p:cNvPr id="5" name="Picture 4" descr="A picture containing table, photo, many, woman&#10;&#10;Description automatically generated">
            <a:extLst>
              <a:ext uri="{FF2B5EF4-FFF2-40B4-BE49-F238E27FC236}">
                <a16:creationId xmlns:a16="http://schemas.microsoft.com/office/drawing/2014/main" id="{865B3B12-B665-477D-9653-A6F1FDABDFD1}"/>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6804248" y="0"/>
            <a:ext cx="2232248" cy="1832670"/>
          </a:xfrm>
          <a:prstGeom prst="rect">
            <a:avLst/>
          </a:prstGeom>
        </p:spPr>
      </p:pic>
      <p:graphicFrame>
        <p:nvGraphicFramePr>
          <p:cNvPr id="7" name="Table 7">
            <a:extLst>
              <a:ext uri="{FF2B5EF4-FFF2-40B4-BE49-F238E27FC236}">
                <a16:creationId xmlns:a16="http://schemas.microsoft.com/office/drawing/2014/main" id="{34E6434F-E7E0-4FA6-B16D-1EA4C3007F36}"/>
              </a:ext>
            </a:extLst>
          </p:cNvPr>
          <p:cNvGraphicFramePr>
            <a:graphicFrameLocks noGrp="1"/>
          </p:cNvGraphicFramePr>
          <p:nvPr>
            <p:extLst>
              <p:ext uri="{D42A27DB-BD31-4B8C-83A1-F6EECF244321}">
                <p14:modId xmlns:p14="http://schemas.microsoft.com/office/powerpoint/2010/main" val="2869625003"/>
              </p:ext>
            </p:extLst>
          </p:nvPr>
        </p:nvGraphicFramePr>
        <p:xfrm>
          <a:off x="434504" y="2060848"/>
          <a:ext cx="8385968" cy="4574805"/>
        </p:xfrm>
        <a:graphic>
          <a:graphicData uri="http://schemas.openxmlformats.org/drawingml/2006/table">
            <a:tbl>
              <a:tblPr firstRow="1" bandRow="1">
                <a:tableStyleId>{5C22544A-7EE6-4342-B048-85BDC9FD1C3A}</a:tableStyleId>
              </a:tblPr>
              <a:tblGrid>
                <a:gridCol w="4192984">
                  <a:extLst>
                    <a:ext uri="{9D8B030D-6E8A-4147-A177-3AD203B41FA5}">
                      <a16:colId xmlns:a16="http://schemas.microsoft.com/office/drawing/2014/main" val="2624561160"/>
                    </a:ext>
                  </a:extLst>
                </a:gridCol>
                <a:gridCol w="4192984">
                  <a:extLst>
                    <a:ext uri="{9D8B030D-6E8A-4147-A177-3AD203B41FA5}">
                      <a16:colId xmlns:a16="http://schemas.microsoft.com/office/drawing/2014/main" val="1820253549"/>
                    </a:ext>
                  </a:extLst>
                </a:gridCol>
              </a:tblGrid>
              <a:tr h="732081">
                <a:tc>
                  <a:txBody>
                    <a:bodyPr/>
                    <a:lstStyle/>
                    <a:p>
                      <a:r>
                        <a:rPr lang="en-GB" sz="1800" b="0" dirty="0">
                          <a:solidFill>
                            <a:schemeClr val="tx1"/>
                          </a:solidFill>
                        </a:rPr>
                        <a:t>What do all snakes have?</a:t>
                      </a:r>
                    </a:p>
                  </a:txBody>
                  <a:tcPr>
                    <a:solidFill>
                      <a:srgbClr val="D5D5FF"/>
                    </a:solidFill>
                  </a:tcPr>
                </a:tc>
                <a:tc>
                  <a:txBody>
                    <a:bodyPr/>
                    <a:lstStyle/>
                    <a:p>
                      <a:r>
                        <a:rPr lang="en-GB" sz="1800" b="0" dirty="0">
                          <a:solidFill>
                            <a:schemeClr val="tx1"/>
                          </a:solidFill>
                        </a:rPr>
                        <a:t>an elephant</a:t>
                      </a:r>
                    </a:p>
                  </a:txBody>
                  <a:tcPr>
                    <a:solidFill>
                      <a:srgbClr val="D5D5FF"/>
                    </a:solidFill>
                  </a:tcPr>
                </a:tc>
                <a:extLst>
                  <a:ext uri="{0D108BD9-81ED-4DB2-BD59-A6C34878D82A}">
                    <a16:rowId xmlns:a16="http://schemas.microsoft.com/office/drawing/2014/main" val="1261489430"/>
                  </a:ext>
                </a:extLst>
              </a:tr>
              <a:tr h="732081">
                <a:tc>
                  <a:txBody>
                    <a:bodyPr/>
                    <a:lstStyle/>
                    <a:p>
                      <a:r>
                        <a:rPr lang="en-GB" sz="1800" dirty="0">
                          <a:solidFill>
                            <a:srgbClr val="FF0000"/>
                          </a:solidFill>
                        </a:rPr>
                        <a:t>a lengthy, flexible neck</a:t>
                      </a:r>
                      <a:r>
                        <a:rPr lang="en-GB" sz="1800" dirty="0"/>
                        <a:t> </a:t>
                      </a:r>
                    </a:p>
                  </a:txBody>
                  <a:tcPr/>
                </a:tc>
                <a:tc>
                  <a:txBody>
                    <a:bodyPr/>
                    <a:lstStyle/>
                    <a:p>
                      <a:r>
                        <a:rPr lang="en-GB" sz="1800" dirty="0">
                          <a:solidFill>
                            <a:srgbClr val="FF0000"/>
                          </a:solidFill>
                        </a:rPr>
                        <a:t>60-72 sharp teeth that are made to crush not chew</a:t>
                      </a:r>
                    </a:p>
                  </a:txBody>
                  <a:tcPr/>
                </a:tc>
                <a:extLst>
                  <a:ext uri="{0D108BD9-81ED-4DB2-BD59-A6C34878D82A}">
                    <a16:rowId xmlns:a16="http://schemas.microsoft.com/office/drawing/2014/main" val="1281434649"/>
                  </a:ext>
                </a:extLst>
              </a:tr>
              <a:tr h="732081">
                <a:tc>
                  <a:txBody>
                    <a:bodyPr/>
                    <a:lstStyle/>
                    <a:p>
                      <a:r>
                        <a:rPr lang="en-GB" sz="1800" dirty="0"/>
                        <a:t>Which is </a:t>
                      </a:r>
                      <a:r>
                        <a:rPr lang="en-GB" sz="1800" dirty="0">
                          <a:solidFill>
                            <a:srgbClr val="FF0000"/>
                          </a:solidFill>
                        </a:rPr>
                        <a:t>the largest land-living animal in the world</a:t>
                      </a:r>
                      <a:r>
                        <a:rPr lang="en-GB" sz="1800" dirty="0"/>
                        <a:t>?</a:t>
                      </a:r>
                    </a:p>
                  </a:txBody>
                  <a:tcPr/>
                </a:tc>
                <a:tc>
                  <a:txBody>
                    <a:bodyPr/>
                    <a:lstStyle/>
                    <a:p>
                      <a:r>
                        <a:rPr lang="en-GB" sz="1800" dirty="0">
                          <a:solidFill>
                            <a:srgbClr val="FF0000"/>
                          </a:solidFill>
                        </a:rPr>
                        <a:t>an impressive ability to swallow their prey whole</a:t>
                      </a:r>
                      <a:r>
                        <a:rPr lang="en-GB" sz="1800" dirty="0"/>
                        <a:t>.</a:t>
                      </a:r>
                    </a:p>
                  </a:txBody>
                  <a:tcPr/>
                </a:tc>
                <a:extLst>
                  <a:ext uri="{0D108BD9-81ED-4DB2-BD59-A6C34878D82A}">
                    <a16:rowId xmlns:a16="http://schemas.microsoft.com/office/drawing/2014/main" val="1062884159"/>
                  </a:ext>
                </a:extLst>
              </a:tr>
              <a:tr h="732081">
                <a:tc>
                  <a:txBody>
                    <a:bodyPr/>
                    <a:lstStyle/>
                    <a:p>
                      <a:r>
                        <a:rPr lang="en-GB" sz="1800" dirty="0"/>
                        <a:t>What insects are </a:t>
                      </a:r>
                      <a:r>
                        <a:rPr lang="en-GB" sz="1800" dirty="0">
                          <a:solidFill>
                            <a:srgbClr val="FF0000"/>
                          </a:solidFill>
                        </a:rPr>
                        <a:t>eight-legged predatory </a:t>
                      </a:r>
                      <a:r>
                        <a:rPr lang="en-GB" sz="1800" dirty="0" err="1">
                          <a:solidFill>
                            <a:srgbClr val="FF0000"/>
                          </a:solidFill>
                        </a:rPr>
                        <a:t>anthropods</a:t>
                      </a:r>
                      <a:r>
                        <a:rPr lang="en-GB" sz="1800" dirty="0">
                          <a:solidFill>
                            <a:srgbClr val="FF0000"/>
                          </a:solidFill>
                        </a:rPr>
                        <a:t> with a segmented venomous stinger</a:t>
                      </a:r>
                      <a:r>
                        <a:rPr lang="en-GB" sz="1800" dirty="0"/>
                        <a:t>?</a:t>
                      </a:r>
                    </a:p>
                  </a:txBody>
                  <a:tcPr/>
                </a:tc>
                <a:tc>
                  <a:txBody>
                    <a:bodyPr/>
                    <a:lstStyle/>
                    <a:p>
                      <a:pPr marL="0" marR="0" lvl="0" indent="0" algn="l" defTabSz="844083" rtl="0" eaLnBrk="1" fontAlgn="auto" latinLnBrk="0" hangingPunct="1">
                        <a:lnSpc>
                          <a:spcPct val="100000"/>
                        </a:lnSpc>
                        <a:spcBef>
                          <a:spcPts val="0"/>
                        </a:spcBef>
                        <a:spcAft>
                          <a:spcPts val="0"/>
                        </a:spcAft>
                        <a:buClrTx/>
                        <a:buSzTx/>
                        <a:buFontTx/>
                        <a:buNone/>
                        <a:tabLst/>
                        <a:defRPr/>
                      </a:pPr>
                      <a:r>
                        <a:rPr lang="en-GB" sz="1800" dirty="0"/>
                        <a:t>What does a giraffe use to reach for leaves, fruit and flowers?</a:t>
                      </a:r>
                    </a:p>
                    <a:p>
                      <a:endParaRPr lang="en-GB" sz="1800" dirty="0">
                        <a:solidFill>
                          <a:srgbClr val="FF0000"/>
                        </a:solidFill>
                      </a:endParaRPr>
                    </a:p>
                  </a:txBody>
                  <a:tcPr/>
                </a:tc>
                <a:extLst>
                  <a:ext uri="{0D108BD9-81ED-4DB2-BD59-A6C34878D82A}">
                    <a16:rowId xmlns:a16="http://schemas.microsoft.com/office/drawing/2014/main" val="3665693921"/>
                  </a:ext>
                </a:extLst>
              </a:tr>
              <a:tr h="732081">
                <a:tc>
                  <a:txBody>
                    <a:bodyPr/>
                    <a:lstStyle/>
                    <a:p>
                      <a:r>
                        <a:rPr lang="en-GB" sz="1800" dirty="0">
                          <a:solidFill>
                            <a:srgbClr val="FF0000"/>
                          </a:solidFill>
                        </a:rPr>
                        <a:t>sweet nectar</a:t>
                      </a:r>
                      <a:r>
                        <a:rPr lang="en-GB" sz="1800" dirty="0"/>
                        <a:t> </a:t>
                      </a:r>
                    </a:p>
                  </a:txBody>
                  <a:tcPr/>
                </a:tc>
                <a:tc>
                  <a:txBody>
                    <a:bodyPr/>
                    <a:lstStyle/>
                    <a:p>
                      <a:pPr marL="0" marR="0" lvl="0" indent="0" algn="l" defTabSz="844083" rtl="0" eaLnBrk="1" fontAlgn="auto" latinLnBrk="0" hangingPunct="1">
                        <a:lnSpc>
                          <a:spcPct val="100000"/>
                        </a:lnSpc>
                        <a:spcBef>
                          <a:spcPts val="0"/>
                        </a:spcBef>
                        <a:spcAft>
                          <a:spcPts val="0"/>
                        </a:spcAft>
                        <a:buClrTx/>
                        <a:buSzTx/>
                        <a:buFontTx/>
                        <a:buNone/>
                        <a:tabLst/>
                        <a:defRPr/>
                      </a:pPr>
                      <a:r>
                        <a:rPr lang="en-GB" sz="1800" dirty="0"/>
                        <a:t>How many teeth does a crocodile have?</a:t>
                      </a:r>
                    </a:p>
                  </a:txBody>
                  <a:tcPr/>
                </a:tc>
                <a:extLst>
                  <a:ext uri="{0D108BD9-81ED-4DB2-BD59-A6C34878D82A}">
                    <a16:rowId xmlns:a16="http://schemas.microsoft.com/office/drawing/2014/main" val="137775417"/>
                  </a:ext>
                </a:extLst>
              </a:tr>
              <a:tr h="732081">
                <a:tc>
                  <a:txBody>
                    <a:bodyPr/>
                    <a:lstStyle/>
                    <a:p>
                      <a:r>
                        <a:rPr lang="en-GB" sz="1800" dirty="0"/>
                        <a:t>scorpions</a:t>
                      </a:r>
                    </a:p>
                  </a:txBody>
                  <a:tcPr/>
                </a:tc>
                <a:tc>
                  <a:txBody>
                    <a:bodyPr/>
                    <a:lstStyle/>
                    <a:p>
                      <a:pPr marL="0" marR="0" lvl="0" indent="0" algn="l" defTabSz="844083" rtl="0" eaLnBrk="1" fontAlgn="auto" latinLnBrk="0" hangingPunct="1">
                        <a:lnSpc>
                          <a:spcPct val="100000"/>
                        </a:lnSpc>
                        <a:spcBef>
                          <a:spcPts val="0"/>
                        </a:spcBef>
                        <a:spcAft>
                          <a:spcPts val="0"/>
                        </a:spcAft>
                        <a:buClrTx/>
                        <a:buSzTx/>
                        <a:buFontTx/>
                        <a:buNone/>
                        <a:tabLst/>
                        <a:defRPr/>
                      </a:pPr>
                      <a:r>
                        <a:rPr lang="en-GB" sz="1800" dirty="0"/>
                        <a:t>What do honeybees collect from flowers?</a:t>
                      </a:r>
                    </a:p>
                  </a:txBody>
                  <a:tcPr/>
                </a:tc>
                <a:extLst>
                  <a:ext uri="{0D108BD9-81ED-4DB2-BD59-A6C34878D82A}">
                    <a16:rowId xmlns:a16="http://schemas.microsoft.com/office/drawing/2014/main" val="2145573846"/>
                  </a:ext>
                </a:extLst>
              </a:tr>
            </a:tbl>
          </a:graphicData>
        </a:graphic>
      </p:graphicFrame>
    </p:spTree>
    <p:extLst>
      <p:ext uri="{BB962C8B-B14F-4D97-AF65-F5344CB8AC3E}">
        <p14:creationId xmlns:p14="http://schemas.microsoft.com/office/powerpoint/2010/main" val="320629333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1118" y="0"/>
            <a:ext cx="8579296" cy="1371600"/>
          </a:xfrm>
        </p:spPr>
        <p:txBody>
          <a:bodyPr/>
          <a:lstStyle/>
          <a:p>
            <a:r>
              <a:rPr lang="en-GB" sz="3600" dirty="0">
                <a:effectLst>
                  <a:outerShdw blurRad="38100" dist="38100" dir="2700000" algn="tl">
                    <a:srgbClr val="000000">
                      <a:alpha val="43137"/>
                    </a:srgbClr>
                  </a:outerShdw>
                </a:effectLst>
              </a:rPr>
              <a:t>Verbalising the Grammar-Writing Link</a:t>
            </a:r>
          </a:p>
        </p:txBody>
      </p:sp>
      <p:sp>
        <p:nvSpPr>
          <p:cNvPr id="3" name="Content Placeholder 2"/>
          <p:cNvSpPr>
            <a:spLocks noGrp="1"/>
          </p:cNvSpPr>
          <p:nvPr>
            <p:ph idx="1"/>
          </p:nvPr>
        </p:nvSpPr>
        <p:spPr>
          <a:xfrm>
            <a:off x="575556" y="3429000"/>
            <a:ext cx="7992888" cy="3068960"/>
          </a:xfrm>
          <a:solidFill>
            <a:schemeClr val="accent6">
              <a:lumMod val="40000"/>
              <a:lumOff val="60000"/>
            </a:schemeClr>
          </a:solidFill>
          <a:ln>
            <a:solidFill>
              <a:schemeClr val="tx1"/>
            </a:solidFill>
          </a:ln>
        </p:spPr>
        <p:txBody>
          <a:bodyPr/>
          <a:lstStyle/>
          <a:p>
            <a:pPr marL="59357" indent="0">
              <a:lnSpc>
                <a:spcPts val="2400"/>
              </a:lnSpc>
              <a:spcBef>
                <a:spcPts val="0"/>
              </a:spcBef>
              <a:spcAft>
                <a:spcPts val="554"/>
              </a:spcAft>
              <a:buClrTx/>
              <a:buSzPct val="80000"/>
              <a:buNone/>
            </a:pPr>
            <a:r>
              <a:rPr lang="en-GB" sz="1800" u="sng" dirty="0"/>
              <a:t>Verbalisation to share with students:</a:t>
            </a:r>
          </a:p>
          <a:p>
            <a:pPr>
              <a:lnSpc>
                <a:spcPts val="2800"/>
              </a:lnSpc>
              <a:spcBef>
                <a:spcPts val="0"/>
              </a:spcBef>
            </a:pPr>
            <a:r>
              <a:rPr lang="en-GB" sz="1800" dirty="0"/>
              <a:t>When you are writing to inform and explain, </a:t>
            </a:r>
            <a:r>
              <a:rPr lang="en-GB" sz="1800" dirty="0">
                <a:solidFill>
                  <a:srgbClr val="FF0000"/>
                </a:solidFill>
              </a:rPr>
              <a:t>you will often need to provide your reader with detailed and precise descriptions so that they understand the topic you are writing about.</a:t>
            </a:r>
          </a:p>
          <a:p>
            <a:pPr>
              <a:lnSpc>
                <a:spcPts val="2800"/>
              </a:lnSpc>
              <a:spcBef>
                <a:spcPts val="0"/>
              </a:spcBef>
            </a:pPr>
            <a:r>
              <a:rPr lang="en-GB" sz="1800" dirty="0"/>
              <a:t>An important way of providing precise detail is by using expanded noun phrases. Think about how you can build detail around the key noun to give a really </a:t>
            </a:r>
            <a:r>
              <a:rPr lang="en-GB" sz="1800"/>
              <a:t>clear description.</a:t>
            </a:r>
            <a:endParaRPr lang="en-GB" sz="1431" dirty="0"/>
          </a:p>
          <a:p>
            <a:pPr marL="59357" indent="0">
              <a:lnSpc>
                <a:spcPts val="2400"/>
              </a:lnSpc>
              <a:spcBef>
                <a:spcPts val="0"/>
              </a:spcBef>
              <a:spcAft>
                <a:spcPts val="554"/>
              </a:spcAft>
              <a:buClrTx/>
              <a:buSzPct val="80000"/>
              <a:buNone/>
            </a:pPr>
            <a:endParaRPr lang="en-GB" sz="1800" dirty="0"/>
          </a:p>
        </p:txBody>
      </p:sp>
      <p:sp>
        <p:nvSpPr>
          <p:cNvPr id="4" name="TextBox 3"/>
          <p:cNvSpPr txBox="1"/>
          <p:nvPr/>
        </p:nvSpPr>
        <p:spPr>
          <a:xfrm>
            <a:off x="575556" y="1268760"/>
            <a:ext cx="7992888" cy="1887696"/>
          </a:xfrm>
          <a:prstGeom prst="rect">
            <a:avLst/>
          </a:prstGeom>
          <a:noFill/>
          <a:ln>
            <a:solidFill>
              <a:schemeClr val="tx1"/>
            </a:solidFill>
          </a:ln>
        </p:spPr>
        <p:txBody>
          <a:bodyPr wrap="square" rtlCol="0">
            <a:spAutoFit/>
          </a:bodyPr>
          <a:lstStyle/>
          <a:p>
            <a:pPr>
              <a:lnSpc>
                <a:spcPts val="2800"/>
              </a:lnSpc>
            </a:pPr>
            <a:r>
              <a:rPr lang="en-GB" dirty="0"/>
              <a:t>A crucial element of the LEAD principles is helping writers to think explicitly (</a:t>
            </a:r>
            <a:r>
              <a:rPr lang="en-GB" dirty="0" err="1"/>
              <a:t>metalinguistically</a:t>
            </a:r>
            <a:r>
              <a:rPr lang="en-GB" dirty="0"/>
              <a:t>) about the choices they make.  As a teacher, you need to support this by being crystal clear yourself about how you verbalise the link between a grammar choice and its effect in a particular text/context.  Then express this in student-friendly language, as below.</a:t>
            </a:r>
          </a:p>
        </p:txBody>
      </p:sp>
    </p:spTree>
    <p:extLst>
      <p:ext uri="{BB962C8B-B14F-4D97-AF65-F5344CB8AC3E}">
        <p14:creationId xmlns:p14="http://schemas.microsoft.com/office/powerpoint/2010/main" val="3491462453"/>
      </p:ext>
    </p:extLst>
  </p:cSld>
  <p:clrMapOvr>
    <a:masterClrMapping/>
  </p:clrMapOvr>
</p:sld>
</file>

<file path=ppt/theme/theme1.xml><?xml version="1.0" encoding="utf-8"?>
<a:theme xmlns:a="http://schemas.openxmlformats.org/drawingml/2006/main" name="Pixel">
  <a:themeElements>
    <a:clrScheme name="Pixel 12">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666699"/>
      </a:hlink>
      <a:folHlink>
        <a:srgbClr val="CCCCE6"/>
      </a:folHlink>
    </a:clrScheme>
    <a:fontScheme name="Pixel">
      <a:majorFont>
        <a:latin typeface="Arial"/>
        <a:ea typeface=""/>
        <a:cs typeface="Arial"/>
      </a:majorFont>
      <a:minorFont>
        <a:latin typeface="Arial"/>
        <a:ea typeface=""/>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Pixel 1">
        <a:dk1>
          <a:srgbClr val="0066FF"/>
        </a:dk1>
        <a:lt1>
          <a:srgbClr val="FFFFFF"/>
        </a:lt1>
        <a:dk2>
          <a:srgbClr val="000066"/>
        </a:dk2>
        <a:lt2>
          <a:srgbClr val="FFFFFF"/>
        </a:lt2>
        <a:accent1>
          <a:srgbClr val="6699FF"/>
        </a:accent1>
        <a:accent2>
          <a:srgbClr val="3333FF"/>
        </a:accent2>
        <a:accent3>
          <a:srgbClr val="AAAAB8"/>
        </a:accent3>
        <a:accent4>
          <a:srgbClr val="DADADA"/>
        </a:accent4>
        <a:accent5>
          <a:srgbClr val="B8CAFF"/>
        </a:accent5>
        <a:accent6>
          <a:srgbClr val="2D2DE7"/>
        </a:accent6>
        <a:hlink>
          <a:srgbClr val="FFCC00"/>
        </a:hlink>
        <a:folHlink>
          <a:srgbClr val="0000CC"/>
        </a:folHlink>
      </a:clrScheme>
      <a:clrMap bg1="dk2" tx1="lt1" bg2="dk1" tx2="lt2" accent1="accent1" accent2="accent2" accent3="accent3" accent4="accent4" accent5="accent5" accent6="accent6" hlink="hlink" folHlink="folHlink"/>
    </a:extraClrScheme>
    <a:extraClrScheme>
      <a:clrScheme name="Pixel 2">
        <a:dk1>
          <a:srgbClr val="009999"/>
        </a:dk1>
        <a:lt1>
          <a:srgbClr val="FFFFFF"/>
        </a:lt1>
        <a:dk2>
          <a:srgbClr val="334B49"/>
        </a:dk2>
        <a:lt2>
          <a:srgbClr val="FFFFFF"/>
        </a:lt2>
        <a:accent1>
          <a:srgbClr val="33CCCC"/>
        </a:accent1>
        <a:accent2>
          <a:srgbClr val="008080"/>
        </a:accent2>
        <a:accent3>
          <a:srgbClr val="ADB1B1"/>
        </a:accent3>
        <a:accent4>
          <a:srgbClr val="DADADA"/>
        </a:accent4>
        <a:accent5>
          <a:srgbClr val="ADE2E2"/>
        </a:accent5>
        <a:accent6>
          <a:srgbClr val="007373"/>
        </a:accent6>
        <a:hlink>
          <a:srgbClr val="FFCC00"/>
        </a:hlink>
        <a:folHlink>
          <a:srgbClr val="006666"/>
        </a:folHlink>
      </a:clrScheme>
      <a:clrMap bg1="dk2" tx1="lt1" bg2="dk1" tx2="lt2" accent1="accent1" accent2="accent2" accent3="accent3" accent4="accent4" accent5="accent5" accent6="accent6" hlink="hlink" folHlink="folHlink"/>
    </a:extraClrScheme>
    <a:extraClrScheme>
      <a:clrScheme name="Pixel 3">
        <a:dk1>
          <a:srgbClr val="006699"/>
        </a:dk1>
        <a:lt1>
          <a:srgbClr val="FFFFFF"/>
        </a:lt1>
        <a:dk2>
          <a:srgbClr val="333399"/>
        </a:dk2>
        <a:lt2>
          <a:srgbClr val="FFFFFF"/>
        </a:lt2>
        <a:accent1>
          <a:srgbClr val="0099CC"/>
        </a:accent1>
        <a:accent2>
          <a:srgbClr val="0386AF"/>
        </a:accent2>
        <a:accent3>
          <a:srgbClr val="ADADCA"/>
        </a:accent3>
        <a:accent4>
          <a:srgbClr val="DADADA"/>
        </a:accent4>
        <a:accent5>
          <a:srgbClr val="AACAE2"/>
        </a:accent5>
        <a:accent6>
          <a:srgbClr val="02799E"/>
        </a:accent6>
        <a:hlink>
          <a:srgbClr val="FFCC00"/>
        </a:hlink>
        <a:folHlink>
          <a:srgbClr val="6699FF"/>
        </a:folHlink>
      </a:clrScheme>
      <a:clrMap bg1="dk2" tx1="lt1" bg2="dk1" tx2="lt2" accent1="accent1" accent2="accent2" accent3="accent3" accent4="accent4" accent5="accent5" accent6="accent6" hlink="hlink" folHlink="folHlink"/>
    </a:extraClrScheme>
    <a:extraClrScheme>
      <a:clrScheme name="Pixel 4">
        <a:dk1>
          <a:srgbClr val="008080"/>
        </a:dk1>
        <a:lt1>
          <a:srgbClr val="FFFFFF"/>
        </a:lt1>
        <a:dk2>
          <a:srgbClr val="2F978D"/>
        </a:dk2>
        <a:lt2>
          <a:srgbClr val="FFFFFF"/>
        </a:lt2>
        <a:accent1>
          <a:srgbClr val="0099FF"/>
        </a:accent1>
        <a:accent2>
          <a:srgbClr val="009999"/>
        </a:accent2>
        <a:accent3>
          <a:srgbClr val="ADC9C5"/>
        </a:accent3>
        <a:accent4>
          <a:srgbClr val="DADADA"/>
        </a:accent4>
        <a:accent5>
          <a:srgbClr val="AACAFF"/>
        </a:accent5>
        <a:accent6>
          <a:srgbClr val="008A8A"/>
        </a:accent6>
        <a:hlink>
          <a:srgbClr val="FFFFCC"/>
        </a:hlink>
        <a:folHlink>
          <a:srgbClr val="70CAC6"/>
        </a:folHlink>
      </a:clrScheme>
      <a:clrMap bg1="dk2" tx1="lt1" bg2="dk1" tx2="lt2" accent1="accent1" accent2="accent2" accent3="accent3" accent4="accent4" accent5="accent5" accent6="accent6" hlink="hlink" folHlink="folHlink"/>
    </a:extraClrScheme>
    <a:extraClrScheme>
      <a:clrScheme name="Pixel 5">
        <a:dk1>
          <a:srgbClr val="822504"/>
        </a:dk1>
        <a:lt1>
          <a:srgbClr val="FFFFFF"/>
        </a:lt1>
        <a:dk2>
          <a:srgbClr val="330000"/>
        </a:dk2>
        <a:lt2>
          <a:srgbClr val="FFFFFF"/>
        </a:lt2>
        <a:accent1>
          <a:srgbClr val="FF9900"/>
        </a:accent1>
        <a:accent2>
          <a:srgbClr val="9E2A06"/>
        </a:accent2>
        <a:accent3>
          <a:srgbClr val="ADAAAA"/>
        </a:accent3>
        <a:accent4>
          <a:srgbClr val="DADADA"/>
        </a:accent4>
        <a:accent5>
          <a:srgbClr val="FFCAAA"/>
        </a:accent5>
        <a:accent6>
          <a:srgbClr val="8F2505"/>
        </a:accent6>
        <a:hlink>
          <a:srgbClr val="FF3300"/>
        </a:hlink>
        <a:folHlink>
          <a:srgbClr val="7C0704"/>
        </a:folHlink>
      </a:clrScheme>
      <a:clrMap bg1="dk2" tx1="lt1" bg2="dk1" tx2="lt2" accent1="accent1" accent2="accent2" accent3="accent3" accent4="accent4" accent5="accent5" accent6="accent6" hlink="hlink" folHlink="folHlink"/>
    </a:extraClrScheme>
    <a:extraClrScheme>
      <a:clrScheme name="Pixel 6">
        <a:dk1>
          <a:srgbClr val="336600"/>
        </a:dk1>
        <a:lt1>
          <a:srgbClr val="FFFFFF"/>
        </a:lt1>
        <a:dk2>
          <a:srgbClr val="4A7911"/>
        </a:dk2>
        <a:lt2>
          <a:srgbClr val="FFFFFF"/>
        </a:lt2>
        <a:accent1>
          <a:srgbClr val="666633"/>
        </a:accent1>
        <a:accent2>
          <a:srgbClr val="669900"/>
        </a:accent2>
        <a:accent3>
          <a:srgbClr val="B1BEAA"/>
        </a:accent3>
        <a:accent4>
          <a:srgbClr val="DADADA"/>
        </a:accent4>
        <a:accent5>
          <a:srgbClr val="B8B8AD"/>
        </a:accent5>
        <a:accent6>
          <a:srgbClr val="5C8A00"/>
        </a:accent6>
        <a:hlink>
          <a:srgbClr val="FFCC00"/>
        </a:hlink>
        <a:folHlink>
          <a:srgbClr val="99CC00"/>
        </a:folHlink>
      </a:clrScheme>
      <a:clrMap bg1="dk2" tx1="lt1" bg2="dk1" tx2="lt2" accent1="accent1" accent2="accent2" accent3="accent3" accent4="accent4" accent5="accent5" accent6="accent6" hlink="hlink" folHlink="folHlink"/>
    </a:extraClrScheme>
    <a:extraClrScheme>
      <a:clrScheme name="Pixel 7">
        <a:dk1>
          <a:srgbClr val="000000"/>
        </a:dk1>
        <a:lt1>
          <a:srgbClr val="FFFFFF"/>
        </a:lt1>
        <a:dk2>
          <a:srgbClr val="000000"/>
        </a:dk2>
        <a:lt2>
          <a:srgbClr val="CC3300"/>
        </a:lt2>
        <a:accent1>
          <a:srgbClr val="FFCC00"/>
        </a:accent1>
        <a:accent2>
          <a:srgbClr val="CC6600"/>
        </a:accent2>
        <a:accent3>
          <a:srgbClr val="FFFFFF"/>
        </a:accent3>
        <a:accent4>
          <a:srgbClr val="000000"/>
        </a:accent4>
        <a:accent5>
          <a:srgbClr val="FFE2AA"/>
        </a:accent5>
        <a:accent6>
          <a:srgbClr val="B95C00"/>
        </a:accent6>
        <a:hlink>
          <a:srgbClr val="663300"/>
        </a:hlink>
        <a:folHlink>
          <a:srgbClr val="CC9900"/>
        </a:folHlink>
      </a:clrScheme>
      <a:clrMap bg1="lt1" tx1="dk1" bg2="lt2" tx2="dk2" accent1="accent1" accent2="accent2" accent3="accent3" accent4="accent4" accent5="accent5" accent6="accent6" hlink="hlink" folHlink="folHlink"/>
    </a:extraClrScheme>
    <a:extraClrScheme>
      <a:clrScheme name="Pixel 8">
        <a:dk1>
          <a:srgbClr val="003300"/>
        </a:dk1>
        <a:lt1>
          <a:srgbClr val="FFFFFF"/>
        </a:lt1>
        <a:dk2>
          <a:srgbClr val="000000"/>
        </a:dk2>
        <a:lt2>
          <a:srgbClr val="336600"/>
        </a:lt2>
        <a:accent1>
          <a:srgbClr val="CCCC00"/>
        </a:accent1>
        <a:accent2>
          <a:srgbClr val="669900"/>
        </a:accent2>
        <a:accent3>
          <a:srgbClr val="FFFFFF"/>
        </a:accent3>
        <a:accent4>
          <a:srgbClr val="002A00"/>
        </a:accent4>
        <a:accent5>
          <a:srgbClr val="E2E2AA"/>
        </a:accent5>
        <a:accent6>
          <a:srgbClr val="5C8A00"/>
        </a:accent6>
        <a:hlink>
          <a:srgbClr val="333300"/>
        </a:hlink>
        <a:folHlink>
          <a:srgbClr val="99CC00"/>
        </a:folHlink>
      </a:clrScheme>
      <a:clrMap bg1="lt1" tx1="dk1" bg2="lt2" tx2="dk2" accent1="accent1" accent2="accent2" accent3="accent3" accent4="accent4" accent5="accent5" accent6="accent6" hlink="hlink" folHlink="folHlink"/>
    </a:extraClrScheme>
    <a:extraClrScheme>
      <a:clrScheme name="Pixel 9">
        <a:dk1>
          <a:srgbClr val="000000"/>
        </a:dk1>
        <a:lt1>
          <a:srgbClr val="FFFFFF"/>
        </a:lt1>
        <a:dk2>
          <a:srgbClr val="000000"/>
        </a:dk2>
        <a:lt2>
          <a:srgbClr val="440044"/>
        </a:lt2>
        <a:accent1>
          <a:srgbClr val="FFCCCC"/>
        </a:accent1>
        <a:accent2>
          <a:srgbClr val="790571"/>
        </a:accent2>
        <a:accent3>
          <a:srgbClr val="FFFFFF"/>
        </a:accent3>
        <a:accent4>
          <a:srgbClr val="000000"/>
        </a:accent4>
        <a:accent5>
          <a:srgbClr val="FFE2E2"/>
        </a:accent5>
        <a:accent6>
          <a:srgbClr val="6D0466"/>
        </a:accent6>
        <a:hlink>
          <a:srgbClr val="993366"/>
        </a:hlink>
        <a:folHlink>
          <a:srgbClr val="9F839F"/>
        </a:folHlink>
      </a:clrScheme>
      <a:clrMap bg1="lt1" tx1="dk1" bg2="lt2" tx2="dk2" accent1="accent1" accent2="accent2" accent3="accent3" accent4="accent4" accent5="accent5" accent6="accent6" hlink="hlink" folHlink="folHlink"/>
    </a:extraClrScheme>
    <a:extraClrScheme>
      <a:clrScheme name="Pixel 10">
        <a:dk1>
          <a:srgbClr val="000000"/>
        </a:dk1>
        <a:lt1>
          <a:srgbClr val="FFFFFF"/>
        </a:lt1>
        <a:dk2>
          <a:srgbClr val="000000"/>
        </a:dk2>
        <a:lt2>
          <a:srgbClr val="FF9900"/>
        </a:lt2>
        <a:accent1>
          <a:srgbClr val="FFCC99"/>
        </a:accent1>
        <a:accent2>
          <a:srgbClr val="FBA313"/>
        </a:accent2>
        <a:accent3>
          <a:srgbClr val="FFFFFF"/>
        </a:accent3>
        <a:accent4>
          <a:srgbClr val="000000"/>
        </a:accent4>
        <a:accent5>
          <a:srgbClr val="FFE2CA"/>
        </a:accent5>
        <a:accent6>
          <a:srgbClr val="E39310"/>
        </a:accent6>
        <a:hlink>
          <a:srgbClr val="CC3300"/>
        </a:hlink>
        <a:folHlink>
          <a:srgbClr val="FCC66E"/>
        </a:folHlink>
      </a:clrScheme>
      <a:clrMap bg1="lt1" tx1="dk1" bg2="lt2" tx2="dk2" accent1="accent1" accent2="accent2" accent3="accent3" accent4="accent4" accent5="accent5" accent6="accent6" hlink="hlink" folHlink="folHlink"/>
    </a:extraClrScheme>
    <a:extraClrScheme>
      <a:clrScheme name="Pixel 11">
        <a:dk1>
          <a:srgbClr val="000000"/>
        </a:dk1>
        <a:lt1>
          <a:srgbClr val="FFFFFF"/>
        </a:lt1>
        <a:dk2>
          <a:srgbClr val="000000"/>
        </a:dk2>
        <a:lt2>
          <a:srgbClr val="779F92"/>
        </a:lt2>
        <a:accent1>
          <a:srgbClr val="33CCCC"/>
        </a:accent1>
        <a:accent2>
          <a:srgbClr val="9DC2D7"/>
        </a:accent2>
        <a:accent3>
          <a:srgbClr val="FFFFFF"/>
        </a:accent3>
        <a:accent4>
          <a:srgbClr val="000000"/>
        </a:accent4>
        <a:accent5>
          <a:srgbClr val="ADE2E2"/>
        </a:accent5>
        <a:accent6>
          <a:srgbClr val="8EB0C3"/>
        </a:accent6>
        <a:hlink>
          <a:srgbClr val="006666"/>
        </a:hlink>
        <a:folHlink>
          <a:srgbClr val="CCCCFF"/>
        </a:folHlink>
      </a:clrScheme>
      <a:clrMap bg1="lt1" tx1="dk1" bg2="lt2" tx2="dk2" accent1="accent1" accent2="accent2" accent3="accent3" accent4="accent4" accent5="accent5" accent6="accent6" hlink="hlink" folHlink="folHlink"/>
    </a:extraClrScheme>
    <a:extraClrScheme>
      <a:clrScheme name="Pixel 12">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666699"/>
        </a:hlink>
        <a:folHlink>
          <a:srgbClr val="CCCCE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7479</TotalTime>
  <Words>1192</Words>
  <Application>Microsoft Office PowerPoint</Application>
  <PresentationFormat>On-screen Show (4:3)</PresentationFormat>
  <Paragraphs>90</Paragraphs>
  <Slides>6</Slides>
  <Notes>6</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6</vt:i4>
      </vt:variant>
    </vt:vector>
  </HeadingPairs>
  <TitlesOfParts>
    <vt:vector size="12" baseType="lpstr">
      <vt:lpstr>Arial</vt:lpstr>
      <vt:lpstr>Arial Black</vt:lpstr>
      <vt:lpstr>Calibri</vt:lpstr>
      <vt:lpstr>Times New Roman</vt:lpstr>
      <vt:lpstr>Wingdings</vt:lpstr>
      <vt:lpstr>Pixel</vt:lpstr>
      <vt:lpstr>PowerPoint Presentation</vt:lpstr>
      <vt:lpstr>LEAD Principles</vt:lpstr>
      <vt:lpstr>Who’s who? Match the descriptions to the right animal. Which description gave the best clue to each creature, and why?</vt:lpstr>
      <vt:lpstr>Noticing details in a text</vt:lpstr>
      <vt:lpstr>Match the right answer with the right question. The noun phrases are highlighted. Practise using these in complete sentences that describe each creature’s special feature.  </vt:lpstr>
      <vt:lpstr>Verbalising the Grammar-Writing Link</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Myhill, Debra</dc:creator>
  <cp:lastModifiedBy>helen lines</cp:lastModifiedBy>
  <cp:revision>535</cp:revision>
  <cp:lastPrinted>2016-04-04T06:59:35Z</cp:lastPrinted>
  <dcterms:created xsi:type="dcterms:W3CDTF">2006-06-23T08:27:44Z</dcterms:created>
  <dcterms:modified xsi:type="dcterms:W3CDTF">2020-04-19T21:04:56Z</dcterms:modified>
</cp:coreProperties>
</file>

<file path=docProps/thumbnail.jpeg>
</file>